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4"/>
    <p:sldMasterId id="2147483714" r:id="rId5"/>
  </p:sldMasterIdLst>
  <p:notesMasterIdLst>
    <p:notesMasterId r:id="rId53"/>
  </p:notesMasterIdLst>
  <p:sldIdLst>
    <p:sldId id="256" r:id="rId6"/>
    <p:sldId id="290" r:id="rId7"/>
    <p:sldId id="291" r:id="rId8"/>
    <p:sldId id="295" r:id="rId9"/>
    <p:sldId id="294" r:id="rId10"/>
    <p:sldId id="284" r:id="rId11"/>
    <p:sldId id="262" r:id="rId12"/>
    <p:sldId id="263" r:id="rId13"/>
    <p:sldId id="297" r:id="rId14"/>
    <p:sldId id="298" r:id="rId15"/>
    <p:sldId id="299" r:id="rId16"/>
    <p:sldId id="300" r:id="rId17"/>
    <p:sldId id="301" r:id="rId18"/>
    <p:sldId id="302" r:id="rId19"/>
    <p:sldId id="264" r:id="rId20"/>
    <p:sldId id="268" r:id="rId21"/>
    <p:sldId id="269" r:id="rId22"/>
    <p:sldId id="270" r:id="rId23"/>
    <p:sldId id="271" r:id="rId24"/>
    <p:sldId id="272" r:id="rId25"/>
    <p:sldId id="273" r:id="rId26"/>
    <p:sldId id="265" r:id="rId27"/>
    <p:sldId id="311" r:id="rId28"/>
    <p:sldId id="308" r:id="rId29"/>
    <p:sldId id="313" r:id="rId30"/>
    <p:sldId id="312" r:id="rId31"/>
    <p:sldId id="310" r:id="rId32"/>
    <p:sldId id="309" r:id="rId33"/>
    <p:sldId id="285" r:id="rId34"/>
    <p:sldId id="278" r:id="rId35"/>
    <p:sldId id="286" r:id="rId36"/>
    <p:sldId id="287" r:id="rId37"/>
    <p:sldId id="288" r:id="rId38"/>
    <p:sldId id="289" r:id="rId39"/>
    <p:sldId id="281" r:id="rId40"/>
    <p:sldId id="282" r:id="rId41"/>
    <p:sldId id="283" r:id="rId42"/>
    <p:sldId id="266" r:id="rId43"/>
    <p:sldId id="274" r:id="rId44"/>
    <p:sldId id="275" r:id="rId45"/>
    <p:sldId id="276" r:id="rId46"/>
    <p:sldId id="277" r:id="rId47"/>
    <p:sldId id="305" r:id="rId48"/>
    <p:sldId id="306" r:id="rId49"/>
    <p:sldId id="307" r:id="rId50"/>
    <p:sldId id="314" r:id="rId51"/>
    <p:sldId id="267" r:id="rId5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8E0AB85-0F89-4E9D-B592-2F401516EF8C}">
          <p14:sldIdLst>
            <p14:sldId id="256"/>
          </p14:sldIdLst>
        </p14:section>
        <p14:section name="Objective/Goal of the Project" id="{97ECB757-6EE8-4FC4-ADDF-5042AD35746E}">
          <p14:sldIdLst>
            <p14:sldId id="290"/>
          </p14:sldIdLst>
        </p14:section>
        <p14:section name="Key functionalities identified" id="{0ADE126A-D208-4EC6-8ECF-D317BA468FA3}">
          <p14:sldIdLst>
            <p14:sldId id="291"/>
            <p14:sldId id="295"/>
            <p14:sldId id="294"/>
          </p14:sldIdLst>
        </p14:section>
        <p14:section name="Diagrams" id="{C3BCA039-4943-40FB-86E2-68FEAF6D9B7F}">
          <p14:sldIdLst>
            <p14:sldId id="284"/>
            <p14:sldId id="262"/>
            <p14:sldId id="263"/>
            <p14:sldId id="297"/>
            <p14:sldId id="298"/>
            <p14:sldId id="299"/>
            <p14:sldId id="300"/>
            <p14:sldId id="301"/>
            <p14:sldId id="302"/>
            <p14:sldId id="264"/>
            <p14:sldId id="268"/>
            <p14:sldId id="269"/>
            <p14:sldId id="270"/>
            <p14:sldId id="271"/>
            <p14:sldId id="272"/>
            <p14:sldId id="273"/>
            <p14:sldId id="265"/>
          </p14:sldIdLst>
        </p14:section>
        <p14:section name="Testing" id="{EB16E1F0-EC68-4325-8610-4B3EC4EEC03E}">
          <p14:sldIdLst>
            <p14:sldId id="311"/>
            <p14:sldId id="308"/>
            <p14:sldId id="313"/>
            <p14:sldId id="312"/>
            <p14:sldId id="310"/>
            <p14:sldId id="309"/>
          </p14:sldIdLst>
        </p14:section>
        <p14:section name="Project Management/Scheduling" id="{9B8C21F0-2F67-4154-96B4-F6C008254FB8}">
          <p14:sldIdLst>
            <p14:sldId id="285"/>
            <p14:sldId id="278"/>
            <p14:sldId id="286"/>
            <p14:sldId id="287"/>
            <p14:sldId id="288"/>
            <p14:sldId id="289"/>
            <p14:sldId id="281"/>
            <p14:sldId id="282"/>
            <p14:sldId id="283"/>
          </p14:sldIdLst>
        </p14:section>
        <p14:section name="Prototype/Demo" id="{53ED6D59-4005-4344-B84C-1BD2EDE865E6}">
          <p14:sldIdLst>
            <p14:sldId id="266"/>
            <p14:sldId id="274"/>
            <p14:sldId id="275"/>
            <p14:sldId id="276"/>
            <p14:sldId id="277"/>
          </p14:sldIdLst>
        </p14:section>
        <p14:section name="Compare/Contrast" id="{F1F4C03A-5A45-4D1F-A79E-10B8360DB021}">
          <p14:sldIdLst>
            <p14:sldId id="305"/>
            <p14:sldId id="306"/>
            <p14:sldId id="307"/>
            <p14:sldId id="314"/>
          </p14:sldIdLst>
        </p14:section>
        <p14:section name="Conclusion" id="{2A8C27A7-DCE8-486D-9ADD-2CE15B84384E}">
          <p14:sldIdLst>
            <p14:sldId id="26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23D2C2-A433-ABD9-3947-E8D0166E9474}" v="225" dt="2025-04-30T03:01:40.024"/>
    <p1510:client id="{1D1A2266-B40A-8017-56D6-30C9A1061DE0}" v="124" dt="2025-04-30T03:43:01.188"/>
    <p1510:client id="{5400F103-83B5-A29A-DD24-AE765557206A}" v="1" dt="2025-04-29T17:06:35.067"/>
    <p1510:client id="{6ECA6C8C-E85D-52F4-B611-D9FFB24AAE0F}" v="28" dt="2025-04-29T20:34:20.431"/>
    <p1510:client id="{6F5D1663-A7F2-45F4-8C97-9AB5C200FE2A}" v="2015" dt="2025-04-29T21:45:44.385"/>
    <p1510:client id="{B4177A87-61FD-6A6B-048E-56C8C8EA1F2F}" v="76" dt="2025-04-30T03:41:48.346"/>
    <p1510:client id="{E4B72F28-99B9-F5C3-FC69-C1D45FFDAA63}" v="54" dt="2025-04-30T03:01:53.481"/>
    <p1510:client id="{FF18839A-7239-ABA3-0E3F-2F4C76FFDFBB}" v="129" dt="2025-04-30T01:46:06.3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notesMaster" Target="notesMasters/notesMaster1.xml"/><Relationship Id="rId58" Type="http://schemas.microsoft.com/office/2015/10/relationships/revisionInfo" Target="revisionInfo.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ableStyles" Target="tableStyle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s>
</file>

<file path=ppt/media/image1.jpeg>
</file>

<file path=ppt/media/image10.png>
</file>

<file path=ppt/media/image11.pn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jpeg>
</file>

<file path=ppt/media/image32.jpeg>
</file>

<file path=ppt/media/image33.png>
</file>

<file path=ppt/media/image34.png>
</file>

<file path=ppt/media/image35.png>
</file>

<file path=ppt/media/image36.png>
</file>

<file path=ppt/media/image37.png>
</file>

<file path=ppt/media/image38.jpeg>
</file>

<file path=ppt/media/image39.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F248FB-1A34-417F-A09F-E837F444B2D2}" type="datetimeFigureOut">
              <a:t>4/29/2025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4F0408-20E5-4833-8573-1401EB281CD5}" type="slidenum">
              <a:t>‹#›</a:t>
            </a:fld>
            <a:endParaRPr lang="en-US"/>
          </a:p>
        </p:txBody>
      </p:sp>
    </p:spTree>
    <p:extLst>
      <p:ext uri="{BB962C8B-B14F-4D97-AF65-F5344CB8AC3E}">
        <p14:creationId xmlns:p14="http://schemas.microsoft.com/office/powerpoint/2010/main" val="70796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Speaker Notes:</a:t>
            </a:r>
          </a:p>
          <a:p>
            <a:r>
              <a:rPr lang="en-US">
                <a:ea typeface="Calibri"/>
                <a:cs typeface="Calibri"/>
              </a:rPr>
              <a:t>For the architectural design, we chose the Model-View-Controller system due to the nature of the application needing user interaction, servers, and UI display.</a:t>
            </a:r>
          </a:p>
          <a:p>
            <a:r>
              <a:rPr lang="en-US">
                <a:ea typeface="Calibri"/>
                <a:cs typeface="Calibri"/>
              </a:rPr>
              <a:t>From the user's perspective, they can view stuff like</a:t>
            </a:r>
          </a:p>
          <a:p>
            <a:pPr marL="171450" indent="-171450">
              <a:buFont typeface="Calibri"/>
              <a:buChar char="-"/>
            </a:pPr>
            <a:r>
              <a:rPr lang="en-US">
                <a:ea typeface="Calibri"/>
                <a:cs typeface="Calibri"/>
              </a:rPr>
              <a:t>Points and streaks</a:t>
            </a:r>
          </a:p>
          <a:p>
            <a:pPr marL="171450" indent="-171450">
              <a:buFont typeface="Calibri"/>
              <a:buChar char="-"/>
            </a:pPr>
            <a:r>
              <a:rPr lang="en-US">
                <a:ea typeface="Calibri"/>
                <a:cs typeface="Calibri"/>
              </a:rPr>
              <a:t>Lists of tasks</a:t>
            </a:r>
          </a:p>
          <a:p>
            <a:pPr marL="171450" indent="-171450">
              <a:buFont typeface="Calibri"/>
              <a:buChar char="-"/>
            </a:pPr>
            <a:r>
              <a:rPr lang="en-US">
                <a:ea typeface="Calibri"/>
                <a:cs typeface="Calibri"/>
              </a:rPr>
              <a:t>Access to app</a:t>
            </a:r>
          </a:p>
          <a:p>
            <a:pPr marL="171450" indent="-171450">
              <a:buFont typeface="Calibri"/>
              <a:buChar char="-"/>
            </a:pPr>
            <a:r>
              <a:rPr lang="en-US">
                <a:ea typeface="Calibri"/>
                <a:cs typeface="Calibri"/>
              </a:rPr>
              <a:t>Schedule</a:t>
            </a:r>
          </a:p>
          <a:p>
            <a:pPr marL="171450" indent="-171450">
              <a:buFont typeface="Calibri"/>
              <a:buChar char="-"/>
            </a:pPr>
            <a:r>
              <a:rPr lang="en-US">
                <a:ea typeface="Calibri"/>
                <a:cs typeface="Calibri"/>
              </a:rPr>
              <a:t>Results of user's usage</a:t>
            </a:r>
          </a:p>
          <a:p>
            <a:pPr marL="171450" indent="-171450">
              <a:buFont typeface="Calibri"/>
              <a:buChar char="-"/>
            </a:pPr>
            <a:r>
              <a:rPr lang="en-US">
                <a:ea typeface="Calibri"/>
                <a:cs typeface="Calibri"/>
              </a:rPr>
              <a:t>Settings</a:t>
            </a:r>
          </a:p>
          <a:p>
            <a:pPr marL="171450" indent="-171450">
              <a:buFont typeface="Calibri"/>
              <a:buChar char="-"/>
            </a:pPr>
            <a:r>
              <a:rPr lang="en-US">
                <a:ea typeface="Calibri"/>
                <a:cs typeface="Calibri"/>
              </a:rPr>
              <a:t>Visualization of User's Data</a:t>
            </a:r>
          </a:p>
          <a:p>
            <a:pPr marL="171450" indent="-171450">
              <a:buFont typeface="Calibri"/>
              <a:buChar char="-"/>
            </a:pPr>
            <a:r>
              <a:rPr lang="en-US">
                <a:ea typeface="Calibri"/>
                <a:cs typeface="Calibri"/>
              </a:rPr>
              <a:t>The interface, either Browser or mobile.</a:t>
            </a:r>
          </a:p>
          <a:p>
            <a:pPr marL="171450" indent="-171450">
              <a:buFont typeface="Calibri"/>
              <a:buChar char="-"/>
            </a:pPr>
            <a:endParaRPr lang="en-US">
              <a:ea typeface="Calibri"/>
              <a:cs typeface="Calibri"/>
            </a:endParaRPr>
          </a:p>
          <a:p>
            <a:r>
              <a:rPr lang="en-US">
                <a:ea typeface="Calibri"/>
                <a:cs typeface="Calibri"/>
              </a:rPr>
              <a:t>The user has the power to:</a:t>
            </a:r>
          </a:p>
          <a:p>
            <a:pPr marL="171450" indent="-171450">
              <a:buFont typeface="Calibri"/>
              <a:buChar char="-"/>
            </a:pPr>
            <a:r>
              <a:rPr lang="en-US">
                <a:ea typeface="Calibri"/>
                <a:cs typeface="Calibri"/>
              </a:rPr>
              <a:t>Use mouse and keyboard</a:t>
            </a:r>
          </a:p>
          <a:p>
            <a:pPr marL="171450" indent="-171450">
              <a:buFont typeface="Calibri"/>
              <a:buChar char="-"/>
            </a:pPr>
            <a:endParaRPr lang="en-US">
              <a:ea typeface="Calibri"/>
              <a:cs typeface="Calibri"/>
            </a:endParaRPr>
          </a:p>
        </p:txBody>
      </p:sp>
      <p:sp>
        <p:nvSpPr>
          <p:cNvPr id="4" name="Slide Number Placeholder 3"/>
          <p:cNvSpPr>
            <a:spLocks noGrp="1"/>
          </p:cNvSpPr>
          <p:nvPr>
            <p:ph type="sldNum" sz="quarter" idx="5"/>
          </p:nvPr>
        </p:nvSpPr>
        <p:spPr/>
        <p:txBody>
          <a:bodyPr/>
          <a:lstStyle/>
          <a:p>
            <a:fld id="{904F0408-20E5-4833-8573-1401EB281CD5}" type="slidenum">
              <a:t>17</a:t>
            </a:fld>
            <a:endParaRPr lang="en-US"/>
          </a:p>
        </p:txBody>
      </p:sp>
    </p:spTree>
    <p:extLst>
      <p:ext uri="{BB962C8B-B14F-4D97-AF65-F5344CB8AC3E}">
        <p14:creationId xmlns:p14="http://schemas.microsoft.com/office/powerpoint/2010/main" val="215847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5007d4704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5007d4704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35007d47043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35007d47043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007d47043_0_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35007d47043_0_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5007d47043_0_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5007d47043_0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983232" y="5037663"/>
            <a:ext cx="897467" cy="279400"/>
          </a:xfrm>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324509BC-82C3-4956-9053-D84BE9A53EF1}"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06420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444954C-9F35-49D8-97B7-6C5CB99C7607}" type="datetimeFigureOut">
              <a:rPr lang="en-US" smtClean="0"/>
              <a:t>4/29/2025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509BC-82C3-4956-9053-D84BE9A53EF1}" type="slidenum">
              <a:rPr lang="en-US" smtClean="0"/>
              <a:t>‹#›</a:t>
            </a:fld>
            <a:endParaRPr lang="en-US"/>
          </a:p>
        </p:txBody>
      </p:sp>
    </p:spTree>
    <p:extLst>
      <p:ext uri="{BB962C8B-B14F-4D97-AF65-F5344CB8AC3E}">
        <p14:creationId xmlns:p14="http://schemas.microsoft.com/office/powerpoint/2010/main" val="19705346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509BC-82C3-4956-9053-D84BE9A53EF1}"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42155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509BC-82C3-4956-9053-D84BE9A53EF1}"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8365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509BC-82C3-4956-9053-D84BE9A53EF1}" type="slidenum">
              <a:rPr lang="en-US" smtClean="0"/>
              <a:t>‹#›</a:t>
            </a:fld>
            <a:endParaRPr lang="en-US"/>
          </a:p>
        </p:txBody>
      </p:sp>
    </p:spTree>
    <p:extLst>
      <p:ext uri="{BB962C8B-B14F-4D97-AF65-F5344CB8AC3E}">
        <p14:creationId xmlns:p14="http://schemas.microsoft.com/office/powerpoint/2010/main" val="16531291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509BC-82C3-4956-9053-D84BE9A53EF1}"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16952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509BC-82C3-4956-9053-D84BE9A53EF1}"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43045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509BC-82C3-4956-9053-D84BE9A53EF1}"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664864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509BC-82C3-4956-9053-D84BE9A53EF1}"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496185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ver" type="title">
  <p:cSld name="Cover">
    <p:bg>
      <p:bgPr>
        <a:solidFill>
          <a:schemeClr val="dk1"/>
        </a:solid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561167" y="1869333"/>
            <a:ext cx="5766400" cy="3243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8000">
                <a:solidFill>
                  <a:schemeClr val="lt1"/>
                </a:solidFill>
              </a:defRPr>
            </a:lvl1pPr>
            <a:lvl2pPr lvl="1">
              <a:lnSpc>
                <a:spcPct val="80000"/>
              </a:lnSpc>
              <a:spcBef>
                <a:spcPts val="0"/>
              </a:spcBef>
              <a:spcAft>
                <a:spcPts val="0"/>
              </a:spcAft>
              <a:buClr>
                <a:schemeClr val="lt1"/>
              </a:buClr>
              <a:buSzPts val="6000"/>
              <a:buFont typeface="Inter"/>
              <a:buNone/>
              <a:defRPr sz="8000" b="1">
                <a:solidFill>
                  <a:schemeClr val="lt1"/>
                </a:solidFill>
              </a:defRPr>
            </a:lvl2pPr>
            <a:lvl3pPr lvl="2">
              <a:lnSpc>
                <a:spcPct val="80000"/>
              </a:lnSpc>
              <a:spcBef>
                <a:spcPts val="0"/>
              </a:spcBef>
              <a:spcAft>
                <a:spcPts val="0"/>
              </a:spcAft>
              <a:buClr>
                <a:schemeClr val="lt1"/>
              </a:buClr>
              <a:buSzPts val="6000"/>
              <a:buFont typeface="Inter"/>
              <a:buNone/>
              <a:defRPr sz="8000" b="1">
                <a:solidFill>
                  <a:schemeClr val="lt1"/>
                </a:solidFill>
              </a:defRPr>
            </a:lvl3pPr>
            <a:lvl4pPr lvl="3">
              <a:lnSpc>
                <a:spcPct val="80000"/>
              </a:lnSpc>
              <a:spcBef>
                <a:spcPts val="0"/>
              </a:spcBef>
              <a:spcAft>
                <a:spcPts val="0"/>
              </a:spcAft>
              <a:buClr>
                <a:schemeClr val="lt1"/>
              </a:buClr>
              <a:buSzPts val="6000"/>
              <a:buFont typeface="Inter"/>
              <a:buNone/>
              <a:defRPr sz="8000" b="1">
                <a:solidFill>
                  <a:schemeClr val="lt1"/>
                </a:solidFill>
              </a:defRPr>
            </a:lvl4pPr>
            <a:lvl5pPr lvl="4">
              <a:lnSpc>
                <a:spcPct val="80000"/>
              </a:lnSpc>
              <a:spcBef>
                <a:spcPts val="0"/>
              </a:spcBef>
              <a:spcAft>
                <a:spcPts val="0"/>
              </a:spcAft>
              <a:buClr>
                <a:schemeClr val="lt1"/>
              </a:buClr>
              <a:buSzPts val="6000"/>
              <a:buFont typeface="Inter"/>
              <a:buNone/>
              <a:defRPr sz="8000" b="1">
                <a:solidFill>
                  <a:schemeClr val="lt1"/>
                </a:solidFill>
              </a:defRPr>
            </a:lvl5pPr>
            <a:lvl6pPr lvl="5">
              <a:lnSpc>
                <a:spcPct val="80000"/>
              </a:lnSpc>
              <a:spcBef>
                <a:spcPts val="0"/>
              </a:spcBef>
              <a:spcAft>
                <a:spcPts val="0"/>
              </a:spcAft>
              <a:buClr>
                <a:schemeClr val="lt1"/>
              </a:buClr>
              <a:buSzPts val="6000"/>
              <a:buFont typeface="Inter"/>
              <a:buNone/>
              <a:defRPr sz="8000" b="1">
                <a:solidFill>
                  <a:schemeClr val="lt1"/>
                </a:solidFill>
              </a:defRPr>
            </a:lvl6pPr>
            <a:lvl7pPr lvl="6">
              <a:lnSpc>
                <a:spcPct val="80000"/>
              </a:lnSpc>
              <a:spcBef>
                <a:spcPts val="0"/>
              </a:spcBef>
              <a:spcAft>
                <a:spcPts val="0"/>
              </a:spcAft>
              <a:buClr>
                <a:schemeClr val="lt1"/>
              </a:buClr>
              <a:buSzPts val="6000"/>
              <a:buFont typeface="Inter"/>
              <a:buNone/>
              <a:defRPr sz="8000" b="1">
                <a:solidFill>
                  <a:schemeClr val="lt1"/>
                </a:solidFill>
              </a:defRPr>
            </a:lvl7pPr>
            <a:lvl8pPr lvl="7">
              <a:lnSpc>
                <a:spcPct val="80000"/>
              </a:lnSpc>
              <a:spcBef>
                <a:spcPts val="0"/>
              </a:spcBef>
              <a:spcAft>
                <a:spcPts val="0"/>
              </a:spcAft>
              <a:buClr>
                <a:schemeClr val="lt1"/>
              </a:buClr>
              <a:buSzPts val="6000"/>
              <a:buFont typeface="Inter"/>
              <a:buNone/>
              <a:defRPr sz="8000" b="1">
                <a:solidFill>
                  <a:schemeClr val="lt1"/>
                </a:solidFill>
              </a:defRPr>
            </a:lvl8pPr>
            <a:lvl9pPr lvl="8">
              <a:lnSpc>
                <a:spcPct val="80000"/>
              </a:lnSpc>
              <a:spcBef>
                <a:spcPts val="0"/>
              </a:spcBef>
              <a:spcAft>
                <a:spcPts val="0"/>
              </a:spcAft>
              <a:buClr>
                <a:schemeClr val="lt1"/>
              </a:buClr>
              <a:buSzPts val="6000"/>
              <a:buFont typeface="Inter"/>
              <a:buNone/>
              <a:defRPr sz="8000" b="1">
                <a:solidFill>
                  <a:schemeClr val="lt1"/>
                </a:solidFill>
              </a:defRPr>
            </a:lvl9pPr>
          </a:lstStyle>
          <a:p>
            <a:endParaRPr/>
          </a:p>
        </p:txBody>
      </p:sp>
      <p:sp>
        <p:nvSpPr>
          <p:cNvPr id="56" name="Google Shape;56;p14"/>
          <p:cNvSpPr txBox="1">
            <a:spLocks noGrp="1"/>
          </p:cNvSpPr>
          <p:nvPr>
            <p:ph type="title" idx="2"/>
          </p:nvPr>
        </p:nvSpPr>
        <p:spPr>
          <a:xfrm>
            <a:off x="632467" y="5058000"/>
            <a:ext cx="5382000" cy="153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24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a:buNone/>
              <a:defRPr sz="2400">
                <a:solidFill>
                  <a:schemeClr val="lt2"/>
                </a:solidFill>
              </a:defRPr>
            </a:lvl2pPr>
            <a:lvl3pPr lvl="2">
              <a:spcBef>
                <a:spcPts val="0"/>
              </a:spcBef>
              <a:spcAft>
                <a:spcPts val="0"/>
              </a:spcAft>
              <a:buClr>
                <a:schemeClr val="lt2"/>
              </a:buClr>
              <a:buSzPts val="1800"/>
              <a:buFont typeface="Inter"/>
              <a:buNone/>
              <a:defRPr sz="2400">
                <a:solidFill>
                  <a:schemeClr val="lt2"/>
                </a:solidFill>
              </a:defRPr>
            </a:lvl3pPr>
            <a:lvl4pPr lvl="3">
              <a:spcBef>
                <a:spcPts val="0"/>
              </a:spcBef>
              <a:spcAft>
                <a:spcPts val="0"/>
              </a:spcAft>
              <a:buClr>
                <a:schemeClr val="lt2"/>
              </a:buClr>
              <a:buSzPts val="1800"/>
              <a:buFont typeface="Inter"/>
              <a:buNone/>
              <a:defRPr sz="2400">
                <a:solidFill>
                  <a:schemeClr val="lt2"/>
                </a:solidFill>
              </a:defRPr>
            </a:lvl4pPr>
            <a:lvl5pPr lvl="4">
              <a:spcBef>
                <a:spcPts val="0"/>
              </a:spcBef>
              <a:spcAft>
                <a:spcPts val="0"/>
              </a:spcAft>
              <a:buClr>
                <a:schemeClr val="lt2"/>
              </a:buClr>
              <a:buSzPts val="1800"/>
              <a:buFont typeface="Inter"/>
              <a:buNone/>
              <a:defRPr sz="2400">
                <a:solidFill>
                  <a:schemeClr val="lt2"/>
                </a:solidFill>
              </a:defRPr>
            </a:lvl5pPr>
            <a:lvl6pPr lvl="5">
              <a:spcBef>
                <a:spcPts val="0"/>
              </a:spcBef>
              <a:spcAft>
                <a:spcPts val="0"/>
              </a:spcAft>
              <a:buClr>
                <a:schemeClr val="lt2"/>
              </a:buClr>
              <a:buSzPts val="1800"/>
              <a:buFont typeface="Inter"/>
              <a:buNone/>
              <a:defRPr sz="2400">
                <a:solidFill>
                  <a:schemeClr val="lt2"/>
                </a:solidFill>
              </a:defRPr>
            </a:lvl6pPr>
            <a:lvl7pPr lvl="6">
              <a:spcBef>
                <a:spcPts val="0"/>
              </a:spcBef>
              <a:spcAft>
                <a:spcPts val="0"/>
              </a:spcAft>
              <a:buClr>
                <a:schemeClr val="lt2"/>
              </a:buClr>
              <a:buSzPts val="1800"/>
              <a:buFont typeface="Inter"/>
              <a:buNone/>
              <a:defRPr sz="2400">
                <a:solidFill>
                  <a:schemeClr val="lt2"/>
                </a:solidFill>
              </a:defRPr>
            </a:lvl7pPr>
            <a:lvl8pPr lvl="7">
              <a:spcBef>
                <a:spcPts val="0"/>
              </a:spcBef>
              <a:spcAft>
                <a:spcPts val="0"/>
              </a:spcAft>
              <a:buClr>
                <a:schemeClr val="lt2"/>
              </a:buClr>
              <a:buSzPts val="1800"/>
              <a:buFont typeface="Inter"/>
              <a:buNone/>
              <a:defRPr sz="2400">
                <a:solidFill>
                  <a:schemeClr val="lt2"/>
                </a:solidFill>
              </a:defRPr>
            </a:lvl8pPr>
            <a:lvl9pPr lvl="8">
              <a:spcBef>
                <a:spcPts val="0"/>
              </a:spcBef>
              <a:spcAft>
                <a:spcPts val="0"/>
              </a:spcAft>
              <a:buClr>
                <a:schemeClr val="lt2"/>
              </a:buClr>
              <a:buSzPts val="1800"/>
              <a:buFont typeface="Inter"/>
              <a:buNone/>
              <a:defRPr sz="2400">
                <a:solidFill>
                  <a:schemeClr val="lt2"/>
                </a:solidFill>
              </a:defRPr>
            </a:lvl9pPr>
          </a:lstStyle>
          <a:p>
            <a:endParaRPr/>
          </a:p>
        </p:txBody>
      </p:sp>
      <p:cxnSp>
        <p:nvCxnSpPr>
          <p:cNvPr id="57" name="Google Shape;57;p14"/>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58" name="Google Shape;58;p14"/>
          <p:cNvSpPr>
            <a:spLocks noGrp="1"/>
          </p:cNvSpPr>
          <p:nvPr>
            <p:ph type="pic" idx="3"/>
          </p:nvPr>
        </p:nvSpPr>
        <p:spPr>
          <a:xfrm>
            <a:off x="6719700" y="262400"/>
            <a:ext cx="5207200" cy="6333200"/>
          </a:xfrm>
          <a:prstGeom prst="roundRect">
            <a:avLst>
              <a:gd name="adj" fmla="val 2053"/>
            </a:avLst>
          </a:prstGeom>
          <a:noFill/>
          <a:ln>
            <a:noFill/>
          </a:ln>
        </p:spPr>
      </p:sp>
      <p:sp>
        <p:nvSpPr>
          <p:cNvPr id="59" name="Google Shape;59;p14"/>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60" name="Google Shape;60;p14"/>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
        <p:nvSpPr>
          <p:cNvPr id="61" name="Google Shape;61;p14"/>
          <p:cNvSpPr txBox="1"/>
          <p:nvPr/>
        </p:nvSpPr>
        <p:spPr>
          <a:xfrm>
            <a:off x="561163" y="270933"/>
            <a:ext cx="571600" cy="524800"/>
          </a:xfrm>
          <a:prstGeom prst="rect">
            <a:avLst/>
          </a:prstGeom>
          <a:noFill/>
          <a:ln>
            <a:noFill/>
          </a:ln>
        </p:spPr>
        <p:txBody>
          <a:bodyPr spcFirstLastPara="1" wrap="square" lIns="121900" tIns="121900" rIns="121900" bIns="121900" anchor="ctr" anchorCtr="0">
            <a:normAutofit/>
          </a:bodyPr>
          <a:lstStyle/>
          <a:p>
            <a:pPr marL="0" lvl="0" indent="0" algn="ctr" rtl="0">
              <a:spcBef>
                <a:spcPts val="0"/>
              </a:spcBef>
              <a:spcAft>
                <a:spcPts val="0"/>
              </a:spcAft>
              <a:buNone/>
            </a:pPr>
            <a:fld id="{00000000-1234-1234-1234-123412341234}" type="slidenum">
              <a:rPr lang="en" sz="1067">
                <a:solidFill>
                  <a:schemeClr val="lt2"/>
                </a:solidFill>
                <a:latin typeface="Inter Light"/>
                <a:ea typeface="Inter Light"/>
                <a:cs typeface="Inter Light"/>
                <a:sym typeface="Inter Light"/>
              </a:rPr>
              <a:pPr marL="0" lvl="0" indent="0" algn="ctr" rtl="0">
                <a:spcBef>
                  <a:spcPts val="0"/>
                </a:spcBef>
                <a:spcAft>
                  <a:spcPts val="0"/>
                </a:spcAft>
                <a:buNone/>
              </a:pPr>
              <a:t>‹#›</a:t>
            </a:fld>
            <a:endParaRPr sz="1067">
              <a:solidFill>
                <a:schemeClr val="lt2"/>
              </a:solidFill>
              <a:latin typeface="Inter Light"/>
              <a:ea typeface="Inter Light"/>
              <a:cs typeface="Inter Light"/>
              <a:sym typeface="Inter Light"/>
            </a:endParaRPr>
          </a:p>
        </p:txBody>
      </p:sp>
    </p:spTree>
    <p:extLst>
      <p:ext uri="{BB962C8B-B14F-4D97-AF65-F5344CB8AC3E}">
        <p14:creationId xmlns:p14="http://schemas.microsoft.com/office/powerpoint/2010/main" val="3260223394"/>
      </p:ext>
    </p:extLst>
  </p:cSld>
  <p:clrMapOvr>
    <a:masterClrMapping/>
  </p:clrMapOvr>
  <p:extLst>
    <p:ext uri="{DCECCB84-F9BA-43D5-87BE-67443E8EF086}">
      <p15:sldGuideLst xmlns:p15="http://schemas.microsoft.com/office/powerpoint/2012/main">
        <p15:guide id="1" pos="353">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eadline Divider Slide">
  <p:cSld name="Headline Divider Slide">
    <p:bg>
      <p:bgPr>
        <a:solidFill>
          <a:schemeClr val="dk1"/>
        </a:solidFill>
        <a:effectLst/>
      </p:bgPr>
    </p:bg>
    <p:spTree>
      <p:nvGrpSpPr>
        <p:cNvPr id="1" name="Shape 62"/>
        <p:cNvGrpSpPr/>
        <p:nvPr/>
      </p:nvGrpSpPr>
      <p:grpSpPr>
        <a:xfrm>
          <a:off x="0" y="0"/>
          <a:ext cx="0" cy="0"/>
          <a:chOff x="0" y="0"/>
          <a:chExt cx="0" cy="0"/>
        </a:xfrm>
      </p:grpSpPr>
      <p:sp>
        <p:nvSpPr>
          <p:cNvPr id="63" name="Google Shape;63;p1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64" name="Google Shape;64;p15"/>
          <p:cNvSpPr txBox="1">
            <a:spLocks noGrp="1"/>
          </p:cNvSpPr>
          <p:nvPr>
            <p:ph type="title"/>
          </p:nvPr>
        </p:nvSpPr>
        <p:spPr>
          <a:xfrm>
            <a:off x="561167" y="1869333"/>
            <a:ext cx="5766400" cy="3243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8000">
                <a:solidFill>
                  <a:schemeClr val="lt1"/>
                </a:solidFill>
              </a:defRPr>
            </a:lvl1pPr>
            <a:lvl2pPr lvl="1">
              <a:lnSpc>
                <a:spcPct val="80000"/>
              </a:lnSpc>
              <a:spcBef>
                <a:spcPts val="0"/>
              </a:spcBef>
              <a:spcAft>
                <a:spcPts val="0"/>
              </a:spcAft>
              <a:buClr>
                <a:schemeClr val="lt1"/>
              </a:buClr>
              <a:buSzPts val="6000"/>
              <a:buFont typeface="Inter"/>
              <a:buNone/>
              <a:defRPr sz="8000" b="1">
                <a:solidFill>
                  <a:schemeClr val="lt1"/>
                </a:solidFill>
              </a:defRPr>
            </a:lvl2pPr>
            <a:lvl3pPr lvl="2">
              <a:lnSpc>
                <a:spcPct val="80000"/>
              </a:lnSpc>
              <a:spcBef>
                <a:spcPts val="0"/>
              </a:spcBef>
              <a:spcAft>
                <a:spcPts val="0"/>
              </a:spcAft>
              <a:buClr>
                <a:schemeClr val="lt1"/>
              </a:buClr>
              <a:buSzPts val="6000"/>
              <a:buFont typeface="Inter"/>
              <a:buNone/>
              <a:defRPr sz="8000" b="1">
                <a:solidFill>
                  <a:schemeClr val="lt1"/>
                </a:solidFill>
              </a:defRPr>
            </a:lvl3pPr>
            <a:lvl4pPr lvl="3">
              <a:lnSpc>
                <a:spcPct val="80000"/>
              </a:lnSpc>
              <a:spcBef>
                <a:spcPts val="0"/>
              </a:spcBef>
              <a:spcAft>
                <a:spcPts val="0"/>
              </a:spcAft>
              <a:buClr>
                <a:schemeClr val="lt1"/>
              </a:buClr>
              <a:buSzPts val="6000"/>
              <a:buFont typeface="Inter"/>
              <a:buNone/>
              <a:defRPr sz="8000" b="1">
                <a:solidFill>
                  <a:schemeClr val="lt1"/>
                </a:solidFill>
              </a:defRPr>
            </a:lvl4pPr>
            <a:lvl5pPr lvl="4">
              <a:lnSpc>
                <a:spcPct val="80000"/>
              </a:lnSpc>
              <a:spcBef>
                <a:spcPts val="0"/>
              </a:spcBef>
              <a:spcAft>
                <a:spcPts val="0"/>
              </a:spcAft>
              <a:buClr>
                <a:schemeClr val="lt1"/>
              </a:buClr>
              <a:buSzPts val="6000"/>
              <a:buFont typeface="Inter"/>
              <a:buNone/>
              <a:defRPr sz="8000" b="1">
                <a:solidFill>
                  <a:schemeClr val="lt1"/>
                </a:solidFill>
              </a:defRPr>
            </a:lvl5pPr>
            <a:lvl6pPr lvl="5">
              <a:lnSpc>
                <a:spcPct val="80000"/>
              </a:lnSpc>
              <a:spcBef>
                <a:spcPts val="0"/>
              </a:spcBef>
              <a:spcAft>
                <a:spcPts val="0"/>
              </a:spcAft>
              <a:buClr>
                <a:schemeClr val="lt1"/>
              </a:buClr>
              <a:buSzPts val="6000"/>
              <a:buFont typeface="Inter"/>
              <a:buNone/>
              <a:defRPr sz="8000" b="1">
                <a:solidFill>
                  <a:schemeClr val="lt1"/>
                </a:solidFill>
              </a:defRPr>
            </a:lvl6pPr>
            <a:lvl7pPr lvl="6">
              <a:lnSpc>
                <a:spcPct val="80000"/>
              </a:lnSpc>
              <a:spcBef>
                <a:spcPts val="0"/>
              </a:spcBef>
              <a:spcAft>
                <a:spcPts val="0"/>
              </a:spcAft>
              <a:buClr>
                <a:schemeClr val="lt1"/>
              </a:buClr>
              <a:buSzPts val="6000"/>
              <a:buFont typeface="Inter"/>
              <a:buNone/>
              <a:defRPr sz="8000" b="1">
                <a:solidFill>
                  <a:schemeClr val="lt1"/>
                </a:solidFill>
              </a:defRPr>
            </a:lvl7pPr>
            <a:lvl8pPr lvl="7">
              <a:lnSpc>
                <a:spcPct val="80000"/>
              </a:lnSpc>
              <a:spcBef>
                <a:spcPts val="0"/>
              </a:spcBef>
              <a:spcAft>
                <a:spcPts val="0"/>
              </a:spcAft>
              <a:buClr>
                <a:schemeClr val="lt1"/>
              </a:buClr>
              <a:buSzPts val="6000"/>
              <a:buFont typeface="Inter"/>
              <a:buNone/>
              <a:defRPr sz="8000" b="1">
                <a:solidFill>
                  <a:schemeClr val="lt1"/>
                </a:solidFill>
              </a:defRPr>
            </a:lvl8pPr>
            <a:lvl9pPr lvl="8">
              <a:lnSpc>
                <a:spcPct val="80000"/>
              </a:lnSpc>
              <a:spcBef>
                <a:spcPts val="0"/>
              </a:spcBef>
              <a:spcAft>
                <a:spcPts val="0"/>
              </a:spcAft>
              <a:buClr>
                <a:schemeClr val="lt1"/>
              </a:buClr>
              <a:buSzPts val="6000"/>
              <a:buFont typeface="Inter"/>
              <a:buNone/>
              <a:defRPr sz="8000" b="1">
                <a:solidFill>
                  <a:schemeClr val="lt1"/>
                </a:solidFill>
              </a:defRPr>
            </a:lvl9pPr>
          </a:lstStyle>
          <a:p>
            <a:endParaRPr/>
          </a:p>
        </p:txBody>
      </p:sp>
      <p:sp>
        <p:nvSpPr>
          <p:cNvPr id="65" name="Google Shape;65;p15"/>
          <p:cNvSpPr txBox="1">
            <a:spLocks noGrp="1"/>
          </p:cNvSpPr>
          <p:nvPr>
            <p:ph type="title" idx="2"/>
          </p:nvPr>
        </p:nvSpPr>
        <p:spPr>
          <a:xfrm>
            <a:off x="632467" y="5058000"/>
            <a:ext cx="5382000" cy="153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24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9pPr>
          </a:lstStyle>
          <a:p>
            <a:endParaRPr/>
          </a:p>
        </p:txBody>
      </p:sp>
      <p:cxnSp>
        <p:nvCxnSpPr>
          <p:cNvPr id="66" name="Google Shape;66;p15"/>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67" name="Google Shape;67;p15"/>
          <p:cNvSpPr>
            <a:spLocks noGrp="1"/>
          </p:cNvSpPr>
          <p:nvPr>
            <p:ph type="pic" idx="3"/>
          </p:nvPr>
        </p:nvSpPr>
        <p:spPr>
          <a:xfrm>
            <a:off x="6719700" y="262400"/>
            <a:ext cx="5207200" cy="6333200"/>
          </a:xfrm>
          <a:prstGeom prst="roundRect">
            <a:avLst>
              <a:gd name="adj" fmla="val 2053"/>
            </a:avLst>
          </a:prstGeom>
          <a:noFill/>
          <a:ln>
            <a:noFill/>
          </a:ln>
        </p:spPr>
      </p:sp>
      <p:sp>
        <p:nvSpPr>
          <p:cNvPr id="68" name="Google Shape;68;p15"/>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69" name="Google Shape;69;p15"/>
          <p:cNvSpPr txBox="1"/>
          <p:nvPr/>
        </p:nvSpPr>
        <p:spPr>
          <a:xfrm>
            <a:off x="561163" y="270933"/>
            <a:ext cx="571600" cy="524800"/>
          </a:xfrm>
          <a:prstGeom prst="rect">
            <a:avLst/>
          </a:prstGeom>
          <a:noFill/>
          <a:ln>
            <a:noFill/>
          </a:ln>
        </p:spPr>
        <p:txBody>
          <a:bodyPr spcFirstLastPara="1" wrap="square" lIns="121900" tIns="121900" rIns="121900" bIns="121900" anchor="ctr" anchorCtr="0">
            <a:normAutofit/>
          </a:bodyPr>
          <a:lstStyle/>
          <a:p>
            <a:pPr marL="0" lvl="0" indent="0" algn="ctr" rtl="0">
              <a:spcBef>
                <a:spcPts val="0"/>
              </a:spcBef>
              <a:spcAft>
                <a:spcPts val="0"/>
              </a:spcAft>
              <a:buNone/>
            </a:pPr>
            <a:fld id="{00000000-1234-1234-1234-123412341234}" type="slidenum">
              <a:rPr lang="en" sz="1067">
                <a:solidFill>
                  <a:schemeClr val="lt2"/>
                </a:solidFill>
                <a:latin typeface="Inter Light"/>
                <a:ea typeface="Inter Light"/>
                <a:cs typeface="Inter Light"/>
                <a:sym typeface="Inter Light"/>
              </a:rPr>
              <a:pPr marL="0" lvl="0" indent="0" algn="ctr" rtl="0">
                <a:spcBef>
                  <a:spcPts val="0"/>
                </a:spcBef>
                <a:spcAft>
                  <a:spcPts val="0"/>
                </a:spcAft>
                <a:buNone/>
              </a:pPr>
              <a:t>‹#›</a:t>
            </a:fld>
            <a:endParaRPr sz="1067">
              <a:solidFill>
                <a:schemeClr val="lt2"/>
              </a:solidFill>
              <a:latin typeface="Inter Light"/>
              <a:ea typeface="Inter Light"/>
              <a:cs typeface="Inter Light"/>
              <a:sym typeface="Inter Light"/>
            </a:endParaRPr>
          </a:p>
        </p:txBody>
      </p:sp>
      <p:sp>
        <p:nvSpPr>
          <p:cNvPr id="70" name="Google Shape;70;p15"/>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Tree>
    <p:extLst>
      <p:ext uri="{BB962C8B-B14F-4D97-AF65-F5344CB8AC3E}">
        <p14:creationId xmlns:p14="http://schemas.microsoft.com/office/powerpoint/2010/main" val="2518776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509BC-82C3-4956-9053-D84BE9A53EF1}" type="slidenum">
              <a:rPr lang="en-US" smtClean="0"/>
              <a:t>‹#›</a:t>
            </a:fld>
            <a:endParaRPr lang="en-US"/>
          </a:p>
        </p:txBody>
      </p:sp>
    </p:spTree>
    <p:extLst>
      <p:ext uri="{BB962C8B-B14F-4D97-AF65-F5344CB8AC3E}">
        <p14:creationId xmlns:p14="http://schemas.microsoft.com/office/powerpoint/2010/main" val="1930074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Vision / Mission" type="secHead">
  <p:cSld name="Vision / Mission">
    <p:bg>
      <p:bgPr>
        <a:solidFill>
          <a:schemeClr val="lt1"/>
        </a:solidFill>
        <a:effectLst/>
      </p:bgPr>
    </p:bg>
    <p:spTree>
      <p:nvGrpSpPr>
        <p:cNvPr id="1" name="Shape 71"/>
        <p:cNvGrpSpPr/>
        <p:nvPr/>
      </p:nvGrpSpPr>
      <p:grpSpPr>
        <a:xfrm>
          <a:off x="0" y="0"/>
          <a:ext cx="0" cy="0"/>
          <a:chOff x="0" y="0"/>
          <a:chExt cx="0" cy="0"/>
        </a:xfrm>
      </p:grpSpPr>
      <p:sp>
        <p:nvSpPr>
          <p:cNvPr id="72" name="Google Shape;72;p16"/>
          <p:cNvSpPr>
            <a:spLocks noGrp="1"/>
          </p:cNvSpPr>
          <p:nvPr>
            <p:ph type="pic" idx="2"/>
          </p:nvPr>
        </p:nvSpPr>
        <p:spPr>
          <a:xfrm>
            <a:off x="6719700" y="271000"/>
            <a:ext cx="5207200" cy="3064800"/>
          </a:xfrm>
          <a:prstGeom prst="roundRect">
            <a:avLst>
              <a:gd name="adj" fmla="val 2053"/>
            </a:avLst>
          </a:prstGeom>
          <a:noFill/>
          <a:ln>
            <a:noFill/>
          </a:ln>
        </p:spPr>
      </p:sp>
      <p:cxnSp>
        <p:nvCxnSpPr>
          <p:cNvPr id="73" name="Google Shape;73;p16"/>
          <p:cNvCxnSpPr/>
          <p:nvPr/>
        </p:nvCxnSpPr>
        <p:spPr>
          <a:xfrm rot="10800000">
            <a:off x="747367" y="372533"/>
            <a:ext cx="199200" cy="0"/>
          </a:xfrm>
          <a:prstGeom prst="straightConnector1">
            <a:avLst/>
          </a:prstGeom>
          <a:noFill/>
          <a:ln w="9525" cap="flat" cmpd="sng">
            <a:solidFill>
              <a:schemeClr val="dk1"/>
            </a:solidFill>
            <a:prstDash val="solid"/>
            <a:round/>
            <a:headEnd type="none" w="med" len="med"/>
            <a:tailEnd type="none" w="med" len="med"/>
          </a:ln>
        </p:spPr>
      </p:cxnSp>
      <p:sp>
        <p:nvSpPr>
          <p:cNvPr id="74" name="Google Shape;74;p16"/>
          <p:cNvSpPr txBox="1">
            <a:spLocks noGrp="1"/>
          </p:cNvSpPr>
          <p:nvPr>
            <p:ph type="body" idx="1"/>
          </p:nvPr>
        </p:nvSpPr>
        <p:spPr>
          <a:xfrm>
            <a:off x="603433" y="2471367"/>
            <a:ext cx="3954000" cy="32540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Clr>
                <a:schemeClr val="dk2"/>
              </a:buClr>
              <a:buSzPts val="1200"/>
              <a:buChar char="●"/>
              <a:defRPr/>
            </a:lvl1pPr>
            <a:lvl2pPr marL="1219170" lvl="1" indent="-406390">
              <a:spcBef>
                <a:spcPts val="0"/>
              </a:spcBef>
              <a:spcAft>
                <a:spcPts val="0"/>
              </a:spcAft>
              <a:buClr>
                <a:schemeClr val="dk2"/>
              </a:buClr>
              <a:buSzPts val="1200"/>
              <a:buChar char="○"/>
              <a:defRPr/>
            </a:lvl2pPr>
            <a:lvl3pPr marL="1828754" lvl="2" indent="-406390">
              <a:spcBef>
                <a:spcPts val="0"/>
              </a:spcBef>
              <a:spcAft>
                <a:spcPts val="0"/>
              </a:spcAft>
              <a:buClr>
                <a:schemeClr val="dk2"/>
              </a:buClr>
              <a:buSzPts val="1200"/>
              <a:buChar char="■"/>
              <a:defRPr/>
            </a:lvl3pPr>
            <a:lvl4pPr marL="2438339" lvl="3" indent="-406390">
              <a:spcBef>
                <a:spcPts val="0"/>
              </a:spcBef>
              <a:spcAft>
                <a:spcPts val="0"/>
              </a:spcAft>
              <a:buClr>
                <a:schemeClr val="dk2"/>
              </a:buClr>
              <a:buSzPts val="1200"/>
              <a:buChar char="●"/>
              <a:defRPr/>
            </a:lvl4pPr>
            <a:lvl5pPr marL="3047924" lvl="4" indent="-406390">
              <a:spcBef>
                <a:spcPts val="0"/>
              </a:spcBef>
              <a:spcAft>
                <a:spcPts val="0"/>
              </a:spcAft>
              <a:buClr>
                <a:schemeClr val="dk2"/>
              </a:buClr>
              <a:buSzPts val="1200"/>
              <a:buChar char="○"/>
              <a:defRPr/>
            </a:lvl5pPr>
            <a:lvl6pPr marL="3657509" lvl="5" indent="-406390">
              <a:spcBef>
                <a:spcPts val="0"/>
              </a:spcBef>
              <a:spcAft>
                <a:spcPts val="0"/>
              </a:spcAft>
              <a:buClr>
                <a:schemeClr val="dk2"/>
              </a:buClr>
              <a:buSzPts val="1200"/>
              <a:buChar char="■"/>
              <a:defRPr/>
            </a:lvl6pPr>
            <a:lvl7pPr marL="4267093" lvl="6" indent="-406390">
              <a:spcBef>
                <a:spcPts val="0"/>
              </a:spcBef>
              <a:spcAft>
                <a:spcPts val="0"/>
              </a:spcAft>
              <a:buClr>
                <a:schemeClr val="dk2"/>
              </a:buClr>
              <a:buSzPts val="1200"/>
              <a:buChar char="●"/>
              <a:defRPr/>
            </a:lvl7pPr>
            <a:lvl8pPr marL="4876678" lvl="7" indent="-406390">
              <a:spcBef>
                <a:spcPts val="0"/>
              </a:spcBef>
              <a:spcAft>
                <a:spcPts val="0"/>
              </a:spcAft>
              <a:buClr>
                <a:schemeClr val="dk2"/>
              </a:buClr>
              <a:buSzPts val="1200"/>
              <a:buChar char="○"/>
              <a:defRPr/>
            </a:lvl8pPr>
            <a:lvl9pPr marL="5486263" lvl="8" indent="-406390">
              <a:spcBef>
                <a:spcPts val="0"/>
              </a:spcBef>
              <a:spcAft>
                <a:spcPts val="0"/>
              </a:spcAft>
              <a:buClr>
                <a:schemeClr val="dk2"/>
              </a:buClr>
              <a:buSzPts val="1200"/>
              <a:buChar char="■"/>
              <a:defRPr/>
            </a:lvl9pPr>
          </a:lstStyle>
          <a:p>
            <a:endParaRPr/>
          </a:p>
        </p:txBody>
      </p:sp>
      <p:sp>
        <p:nvSpPr>
          <p:cNvPr id="75" name="Google Shape;75;p16"/>
          <p:cNvSpPr>
            <a:spLocks noGrp="1"/>
          </p:cNvSpPr>
          <p:nvPr>
            <p:ph type="pic" idx="3"/>
          </p:nvPr>
        </p:nvSpPr>
        <p:spPr>
          <a:xfrm>
            <a:off x="6719700" y="3499567"/>
            <a:ext cx="5207200" cy="3064800"/>
          </a:xfrm>
          <a:prstGeom prst="roundRect">
            <a:avLst>
              <a:gd name="adj" fmla="val 2053"/>
            </a:avLst>
          </a:prstGeom>
          <a:noFill/>
          <a:ln>
            <a:noFill/>
          </a:ln>
        </p:spPr>
      </p:sp>
      <p:sp>
        <p:nvSpPr>
          <p:cNvPr id="76" name="Google Shape;76;p16"/>
          <p:cNvSpPr txBox="1">
            <a:spLocks noGrp="1"/>
          </p:cNvSpPr>
          <p:nvPr>
            <p:ph type="title"/>
          </p:nvPr>
        </p:nvSpPr>
        <p:spPr>
          <a:xfrm>
            <a:off x="603433" y="795733"/>
            <a:ext cx="5684800" cy="1785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sz="6400" b="1"/>
            </a:lvl2pPr>
            <a:lvl3pPr lvl="2">
              <a:lnSpc>
                <a:spcPct val="80000"/>
              </a:lnSpc>
              <a:spcBef>
                <a:spcPts val="0"/>
              </a:spcBef>
              <a:spcAft>
                <a:spcPts val="0"/>
              </a:spcAft>
              <a:buClr>
                <a:schemeClr val="dk2"/>
              </a:buClr>
              <a:buSzPts val="4800"/>
              <a:buFont typeface="Inter"/>
              <a:buNone/>
              <a:defRPr sz="6400" b="1"/>
            </a:lvl3pPr>
            <a:lvl4pPr lvl="3">
              <a:lnSpc>
                <a:spcPct val="80000"/>
              </a:lnSpc>
              <a:spcBef>
                <a:spcPts val="0"/>
              </a:spcBef>
              <a:spcAft>
                <a:spcPts val="0"/>
              </a:spcAft>
              <a:buClr>
                <a:schemeClr val="dk2"/>
              </a:buClr>
              <a:buSzPts val="4800"/>
              <a:buFont typeface="Inter"/>
              <a:buNone/>
              <a:defRPr sz="6400" b="1"/>
            </a:lvl4pPr>
            <a:lvl5pPr lvl="4">
              <a:lnSpc>
                <a:spcPct val="80000"/>
              </a:lnSpc>
              <a:spcBef>
                <a:spcPts val="0"/>
              </a:spcBef>
              <a:spcAft>
                <a:spcPts val="0"/>
              </a:spcAft>
              <a:buClr>
                <a:schemeClr val="dk2"/>
              </a:buClr>
              <a:buSzPts val="4800"/>
              <a:buFont typeface="Inter"/>
              <a:buNone/>
              <a:defRPr sz="6400" b="1"/>
            </a:lvl5pPr>
            <a:lvl6pPr lvl="5">
              <a:lnSpc>
                <a:spcPct val="80000"/>
              </a:lnSpc>
              <a:spcBef>
                <a:spcPts val="0"/>
              </a:spcBef>
              <a:spcAft>
                <a:spcPts val="0"/>
              </a:spcAft>
              <a:buClr>
                <a:schemeClr val="dk2"/>
              </a:buClr>
              <a:buSzPts val="4800"/>
              <a:buFont typeface="Inter"/>
              <a:buNone/>
              <a:defRPr sz="6400" b="1"/>
            </a:lvl6pPr>
            <a:lvl7pPr lvl="6">
              <a:lnSpc>
                <a:spcPct val="80000"/>
              </a:lnSpc>
              <a:spcBef>
                <a:spcPts val="0"/>
              </a:spcBef>
              <a:spcAft>
                <a:spcPts val="0"/>
              </a:spcAft>
              <a:buClr>
                <a:schemeClr val="dk2"/>
              </a:buClr>
              <a:buSzPts val="4800"/>
              <a:buFont typeface="Inter"/>
              <a:buNone/>
              <a:defRPr sz="6400" b="1"/>
            </a:lvl7pPr>
            <a:lvl8pPr lvl="7">
              <a:lnSpc>
                <a:spcPct val="80000"/>
              </a:lnSpc>
              <a:spcBef>
                <a:spcPts val="0"/>
              </a:spcBef>
              <a:spcAft>
                <a:spcPts val="0"/>
              </a:spcAft>
              <a:buClr>
                <a:schemeClr val="dk2"/>
              </a:buClr>
              <a:buSzPts val="4800"/>
              <a:buFont typeface="Inter"/>
              <a:buNone/>
              <a:defRPr sz="6400" b="1"/>
            </a:lvl8pPr>
            <a:lvl9pPr lvl="8">
              <a:lnSpc>
                <a:spcPct val="80000"/>
              </a:lnSpc>
              <a:spcBef>
                <a:spcPts val="0"/>
              </a:spcBef>
              <a:spcAft>
                <a:spcPts val="0"/>
              </a:spcAft>
              <a:buClr>
                <a:schemeClr val="dk2"/>
              </a:buClr>
              <a:buSzPts val="4800"/>
              <a:buFont typeface="Inter"/>
              <a:buNone/>
              <a:defRPr sz="6400" b="1"/>
            </a:lvl9pPr>
          </a:lstStyle>
          <a:p>
            <a:endParaRPr/>
          </a:p>
        </p:txBody>
      </p:sp>
      <p:sp>
        <p:nvSpPr>
          <p:cNvPr id="77" name="Google Shape;77;p16"/>
          <p:cNvSpPr/>
          <p:nvPr/>
        </p:nvSpPr>
        <p:spPr>
          <a:xfrm>
            <a:off x="804633"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dk1"/>
                </a:solidFill>
                <a:latin typeface="Inter"/>
                <a:ea typeface="Inter"/>
                <a:cs typeface="Inter"/>
                <a:sym typeface="Inter"/>
              </a:rPr>
              <a:t>Confidential</a:t>
            </a:r>
            <a:endParaRPr sz="933">
              <a:solidFill>
                <a:schemeClr val="dk1"/>
              </a:solidFill>
              <a:latin typeface="Inter"/>
              <a:ea typeface="Inter"/>
              <a:cs typeface="Inter"/>
              <a:sym typeface="Inter"/>
            </a:endParaRPr>
          </a:p>
        </p:txBody>
      </p:sp>
      <p:sp>
        <p:nvSpPr>
          <p:cNvPr id="78" name="Google Shape;78;p16"/>
          <p:cNvSpPr txBox="1">
            <a:spLocks noGrp="1"/>
          </p:cNvSpPr>
          <p:nvPr>
            <p:ph type="sldNum" idx="12"/>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dk1"/>
                </a:solidFill>
                <a:latin typeface="Inter Light"/>
                <a:ea typeface="Inter Light"/>
                <a:cs typeface="Inter Light"/>
                <a:sym typeface="Inter Light"/>
              </a:defRPr>
            </a:lvl1pPr>
            <a:lvl2pPr lvl="1" algn="ctr" rtl="0">
              <a:buNone/>
              <a:defRPr sz="1067">
                <a:solidFill>
                  <a:schemeClr val="dk1"/>
                </a:solidFill>
                <a:latin typeface="Inter Light"/>
                <a:ea typeface="Inter Light"/>
                <a:cs typeface="Inter Light"/>
                <a:sym typeface="Inter Light"/>
              </a:defRPr>
            </a:lvl2pPr>
            <a:lvl3pPr lvl="2" algn="ctr" rtl="0">
              <a:buNone/>
              <a:defRPr sz="1067">
                <a:solidFill>
                  <a:schemeClr val="dk1"/>
                </a:solidFill>
                <a:latin typeface="Inter Light"/>
                <a:ea typeface="Inter Light"/>
                <a:cs typeface="Inter Light"/>
                <a:sym typeface="Inter Light"/>
              </a:defRPr>
            </a:lvl3pPr>
            <a:lvl4pPr lvl="3" algn="ctr" rtl="0">
              <a:buNone/>
              <a:defRPr sz="1067">
                <a:solidFill>
                  <a:schemeClr val="dk1"/>
                </a:solidFill>
                <a:latin typeface="Inter Light"/>
                <a:ea typeface="Inter Light"/>
                <a:cs typeface="Inter Light"/>
                <a:sym typeface="Inter Light"/>
              </a:defRPr>
            </a:lvl4pPr>
            <a:lvl5pPr lvl="4" algn="ctr" rtl="0">
              <a:buNone/>
              <a:defRPr sz="1067">
                <a:solidFill>
                  <a:schemeClr val="dk1"/>
                </a:solidFill>
                <a:latin typeface="Inter Light"/>
                <a:ea typeface="Inter Light"/>
                <a:cs typeface="Inter Light"/>
                <a:sym typeface="Inter Light"/>
              </a:defRPr>
            </a:lvl5pPr>
            <a:lvl6pPr lvl="5" algn="ctr" rtl="0">
              <a:buNone/>
              <a:defRPr sz="1067">
                <a:solidFill>
                  <a:schemeClr val="dk1"/>
                </a:solidFill>
                <a:latin typeface="Inter Light"/>
                <a:ea typeface="Inter Light"/>
                <a:cs typeface="Inter Light"/>
                <a:sym typeface="Inter Light"/>
              </a:defRPr>
            </a:lvl6pPr>
            <a:lvl7pPr lvl="6" algn="ctr" rtl="0">
              <a:buNone/>
              <a:defRPr sz="1067">
                <a:solidFill>
                  <a:schemeClr val="dk1"/>
                </a:solidFill>
                <a:latin typeface="Inter Light"/>
                <a:ea typeface="Inter Light"/>
                <a:cs typeface="Inter Light"/>
                <a:sym typeface="Inter Light"/>
              </a:defRPr>
            </a:lvl7pPr>
            <a:lvl8pPr lvl="7" algn="ctr" rtl="0">
              <a:buNone/>
              <a:defRPr sz="1067">
                <a:solidFill>
                  <a:schemeClr val="dk1"/>
                </a:solidFill>
                <a:latin typeface="Inter Light"/>
                <a:ea typeface="Inter Light"/>
                <a:cs typeface="Inter Light"/>
                <a:sym typeface="Inter Light"/>
              </a:defRPr>
            </a:lvl8pPr>
            <a:lvl9pPr lvl="8" algn="ctr" rtl="0">
              <a:buNone/>
              <a:defRPr sz="1067">
                <a:solidFill>
                  <a:schemeClr val="dk1"/>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79" name="Google Shape;79;p16"/>
          <p:cNvSpPr/>
          <p:nvPr/>
        </p:nvSpPr>
        <p:spPr>
          <a:xfrm>
            <a:off x="2192867"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dk1"/>
                </a:solidFill>
                <a:latin typeface="Inter"/>
                <a:ea typeface="Inter"/>
                <a:cs typeface="Inter"/>
                <a:sym typeface="Inter"/>
              </a:rPr>
              <a:t>Copyright ©</a:t>
            </a:r>
            <a:endParaRPr sz="933">
              <a:solidFill>
                <a:schemeClr val="dk1"/>
              </a:solidFill>
              <a:latin typeface="Inter"/>
              <a:ea typeface="Inter"/>
              <a:cs typeface="Inter"/>
              <a:sym typeface="Inter"/>
            </a:endParaRPr>
          </a:p>
        </p:txBody>
      </p:sp>
    </p:spTree>
    <p:extLst>
      <p:ext uri="{BB962C8B-B14F-4D97-AF65-F5344CB8AC3E}">
        <p14:creationId xmlns:p14="http://schemas.microsoft.com/office/powerpoint/2010/main" val="1325968884"/>
      </p:ext>
    </p:extLst>
  </p:cSld>
  <p:clrMapOvr>
    <a:masterClrMapping/>
  </p:clrMapOvr>
  <p:extLst>
    <p:ext uri="{DCECCB84-F9BA-43D5-87BE-67443E8EF086}">
      <p15:sldGuideLst xmlns:p15="http://schemas.microsoft.com/office/powerpoint/2012/main">
        <p15:guide id="1" orient="horz" pos="432">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ivider" type="tx">
  <p:cSld name="Title / Divider">
    <p:bg>
      <p:bgPr>
        <a:solidFill>
          <a:schemeClr val="dk2"/>
        </a:solidFill>
        <a:effectLst/>
      </p:bgPr>
    </p:bg>
    <p:spTree>
      <p:nvGrpSpPr>
        <p:cNvPr id="1" name="Shape 80"/>
        <p:cNvGrpSpPr/>
        <p:nvPr/>
      </p:nvGrpSpPr>
      <p:grpSpPr>
        <a:xfrm>
          <a:off x="0" y="0"/>
          <a:ext cx="0" cy="0"/>
          <a:chOff x="0" y="0"/>
          <a:chExt cx="0" cy="0"/>
        </a:xfrm>
      </p:grpSpPr>
      <p:cxnSp>
        <p:nvCxnSpPr>
          <p:cNvPr id="81" name="Google Shape;81;p17"/>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82" name="Google Shape;82;p17"/>
          <p:cNvSpPr txBox="1">
            <a:spLocks noGrp="1"/>
          </p:cNvSpPr>
          <p:nvPr>
            <p:ph type="title"/>
          </p:nvPr>
        </p:nvSpPr>
        <p:spPr>
          <a:xfrm>
            <a:off x="561167" y="2069800"/>
            <a:ext cx="8308400" cy="2251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8000">
                <a:solidFill>
                  <a:schemeClr val="lt1"/>
                </a:solidFill>
              </a:defRPr>
            </a:lvl1pPr>
            <a:lvl2pPr lvl="1">
              <a:lnSpc>
                <a:spcPct val="80000"/>
              </a:lnSpc>
              <a:spcBef>
                <a:spcPts val="0"/>
              </a:spcBef>
              <a:spcAft>
                <a:spcPts val="0"/>
              </a:spcAft>
              <a:buClr>
                <a:schemeClr val="lt1"/>
              </a:buClr>
              <a:buSzPts val="6000"/>
              <a:buFont typeface="Inter"/>
              <a:buNone/>
              <a:defRPr sz="8000" b="1">
                <a:solidFill>
                  <a:schemeClr val="lt1"/>
                </a:solidFill>
              </a:defRPr>
            </a:lvl2pPr>
            <a:lvl3pPr lvl="2">
              <a:lnSpc>
                <a:spcPct val="80000"/>
              </a:lnSpc>
              <a:spcBef>
                <a:spcPts val="0"/>
              </a:spcBef>
              <a:spcAft>
                <a:spcPts val="0"/>
              </a:spcAft>
              <a:buClr>
                <a:schemeClr val="lt1"/>
              </a:buClr>
              <a:buSzPts val="6000"/>
              <a:buFont typeface="Inter"/>
              <a:buNone/>
              <a:defRPr sz="8000" b="1">
                <a:solidFill>
                  <a:schemeClr val="lt1"/>
                </a:solidFill>
              </a:defRPr>
            </a:lvl3pPr>
            <a:lvl4pPr lvl="3">
              <a:lnSpc>
                <a:spcPct val="80000"/>
              </a:lnSpc>
              <a:spcBef>
                <a:spcPts val="0"/>
              </a:spcBef>
              <a:spcAft>
                <a:spcPts val="0"/>
              </a:spcAft>
              <a:buClr>
                <a:schemeClr val="lt1"/>
              </a:buClr>
              <a:buSzPts val="6000"/>
              <a:buFont typeface="Inter"/>
              <a:buNone/>
              <a:defRPr sz="8000" b="1">
                <a:solidFill>
                  <a:schemeClr val="lt1"/>
                </a:solidFill>
              </a:defRPr>
            </a:lvl4pPr>
            <a:lvl5pPr lvl="4">
              <a:lnSpc>
                <a:spcPct val="80000"/>
              </a:lnSpc>
              <a:spcBef>
                <a:spcPts val="0"/>
              </a:spcBef>
              <a:spcAft>
                <a:spcPts val="0"/>
              </a:spcAft>
              <a:buClr>
                <a:schemeClr val="lt1"/>
              </a:buClr>
              <a:buSzPts val="6000"/>
              <a:buFont typeface="Inter"/>
              <a:buNone/>
              <a:defRPr sz="8000" b="1">
                <a:solidFill>
                  <a:schemeClr val="lt1"/>
                </a:solidFill>
              </a:defRPr>
            </a:lvl5pPr>
            <a:lvl6pPr lvl="5">
              <a:lnSpc>
                <a:spcPct val="80000"/>
              </a:lnSpc>
              <a:spcBef>
                <a:spcPts val="0"/>
              </a:spcBef>
              <a:spcAft>
                <a:spcPts val="0"/>
              </a:spcAft>
              <a:buClr>
                <a:schemeClr val="lt1"/>
              </a:buClr>
              <a:buSzPts val="6000"/>
              <a:buFont typeface="Inter"/>
              <a:buNone/>
              <a:defRPr sz="8000" b="1">
                <a:solidFill>
                  <a:schemeClr val="lt1"/>
                </a:solidFill>
              </a:defRPr>
            </a:lvl6pPr>
            <a:lvl7pPr lvl="6">
              <a:lnSpc>
                <a:spcPct val="80000"/>
              </a:lnSpc>
              <a:spcBef>
                <a:spcPts val="0"/>
              </a:spcBef>
              <a:spcAft>
                <a:spcPts val="0"/>
              </a:spcAft>
              <a:buClr>
                <a:schemeClr val="lt1"/>
              </a:buClr>
              <a:buSzPts val="6000"/>
              <a:buFont typeface="Inter"/>
              <a:buNone/>
              <a:defRPr sz="8000" b="1">
                <a:solidFill>
                  <a:schemeClr val="lt1"/>
                </a:solidFill>
              </a:defRPr>
            </a:lvl7pPr>
            <a:lvl8pPr lvl="7">
              <a:lnSpc>
                <a:spcPct val="80000"/>
              </a:lnSpc>
              <a:spcBef>
                <a:spcPts val="0"/>
              </a:spcBef>
              <a:spcAft>
                <a:spcPts val="0"/>
              </a:spcAft>
              <a:buClr>
                <a:schemeClr val="lt1"/>
              </a:buClr>
              <a:buSzPts val="6000"/>
              <a:buFont typeface="Inter"/>
              <a:buNone/>
              <a:defRPr sz="8000" b="1">
                <a:solidFill>
                  <a:schemeClr val="lt1"/>
                </a:solidFill>
              </a:defRPr>
            </a:lvl8pPr>
            <a:lvl9pPr lvl="8">
              <a:lnSpc>
                <a:spcPct val="80000"/>
              </a:lnSpc>
              <a:spcBef>
                <a:spcPts val="0"/>
              </a:spcBef>
              <a:spcAft>
                <a:spcPts val="0"/>
              </a:spcAft>
              <a:buClr>
                <a:schemeClr val="lt1"/>
              </a:buClr>
              <a:buSzPts val="6000"/>
              <a:buFont typeface="Inter"/>
              <a:buNone/>
              <a:defRPr sz="8000" b="1">
                <a:solidFill>
                  <a:schemeClr val="lt1"/>
                </a:solidFill>
              </a:defRPr>
            </a:lvl9pPr>
          </a:lstStyle>
          <a:p>
            <a:endParaRPr/>
          </a:p>
        </p:txBody>
      </p:sp>
      <p:sp>
        <p:nvSpPr>
          <p:cNvPr id="83" name="Google Shape;83;p17"/>
          <p:cNvSpPr txBox="1">
            <a:spLocks noGrp="1"/>
          </p:cNvSpPr>
          <p:nvPr>
            <p:ph type="title" idx="2"/>
          </p:nvPr>
        </p:nvSpPr>
        <p:spPr>
          <a:xfrm>
            <a:off x="629800" y="4193067"/>
            <a:ext cx="3954000" cy="2196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24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2400">
                <a:solidFill>
                  <a:schemeClr val="lt2"/>
                </a:solidFill>
                <a:latin typeface="Inter SemiBold"/>
                <a:ea typeface="Inter SemiBold"/>
                <a:cs typeface="Inter SemiBold"/>
                <a:sym typeface="Inter SemiBold"/>
              </a:defRPr>
            </a:lvl9pPr>
          </a:lstStyle>
          <a:p>
            <a:endParaRPr/>
          </a:p>
        </p:txBody>
      </p:sp>
      <p:sp>
        <p:nvSpPr>
          <p:cNvPr id="84" name="Google Shape;84;p17"/>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85" name="Google Shape;85;p17"/>
          <p:cNvSpPr txBox="1">
            <a:spLocks noGrp="1"/>
          </p:cNvSpPr>
          <p:nvPr>
            <p:ph type="sldNum" idx="12"/>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lt2"/>
                </a:solidFill>
                <a:latin typeface="Inter Light"/>
                <a:ea typeface="Inter Light"/>
                <a:cs typeface="Inter Light"/>
                <a:sym typeface="Inter Light"/>
              </a:defRPr>
            </a:lvl1pPr>
            <a:lvl2pPr lvl="1" algn="ctr" rtl="0">
              <a:buNone/>
              <a:defRPr sz="1067">
                <a:solidFill>
                  <a:schemeClr val="lt2"/>
                </a:solidFill>
                <a:latin typeface="Inter Light"/>
                <a:ea typeface="Inter Light"/>
                <a:cs typeface="Inter Light"/>
                <a:sym typeface="Inter Light"/>
              </a:defRPr>
            </a:lvl2pPr>
            <a:lvl3pPr lvl="2" algn="ctr" rtl="0">
              <a:buNone/>
              <a:defRPr sz="1067">
                <a:solidFill>
                  <a:schemeClr val="lt2"/>
                </a:solidFill>
                <a:latin typeface="Inter Light"/>
                <a:ea typeface="Inter Light"/>
                <a:cs typeface="Inter Light"/>
                <a:sym typeface="Inter Light"/>
              </a:defRPr>
            </a:lvl3pPr>
            <a:lvl4pPr lvl="3" algn="ctr" rtl="0">
              <a:buNone/>
              <a:defRPr sz="1067">
                <a:solidFill>
                  <a:schemeClr val="lt2"/>
                </a:solidFill>
                <a:latin typeface="Inter Light"/>
                <a:ea typeface="Inter Light"/>
                <a:cs typeface="Inter Light"/>
                <a:sym typeface="Inter Light"/>
              </a:defRPr>
            </a:lvl4pPr>
            <a:lvl5pPr lvl="4" algn="ctr" rtl="0">
              <a:buNone/>
              <a:defRPr sz="1067">
                <a:solidFill>
                  <a:schemeClr val="lt2"/>
                </a:solidFill>
                <a:latin typeface="Inter Light"/>
                <a:ea typeface="Inter Light"/>
                <a:cs typeface="Inter Light"/>
                <a:sym typeface="Inter Light"/>
              </a:defRPr>
            </a:lvl5pPr>
            <a:lvl6pPr lvl="5" algn="ctr" rtl="0">
              <a:buNone/>
              <a:defRPr sz="1067">
                <a:solidFill>
                  <a:schemeClr val="lt2"/>
                </a:solidFill>
                <a:latin typeface="Inter Light"/>
                <a:ea typeface="Inter Light"/>
                <a:cs typeface="Inter Light"/>
                <a:sym typeface="Inter Light"/>
              </a:defRPr>
            </a:lvl6pPr>
            <a:lvl7pPr lvl="6" algn="ctr" rtl="0">
              <a:buNone/>
              <a:defRPr sz="1067">
                <a:solidFill>
                  <a:schemeClr val="lt2"/>
                </a:solidFill>
                <a:latin typeface="Inter Light"/>
                <a:ea typeface="Inter Light"/>
                <a:cs typeface="Inter Light"/>
                <a:sym typeface="Inter Light"/>
              </a:defRPr>
            </a:lvl7pPr>
            <a:lvl8pPr lvl="7" algn="ctr" rtl="0">
              <a:buNone/>
              <a:defRPr sz="1067">
                <a:solidFill>
                  <a:schemeClr val="lt2"/>
                </a:solidFill>
                <a:latin typeface="Inter Light"/>
                <a:ea typeface="Inter Light"/>
                <a:cs typeface="Inter Light"/>
                <a:sym typeface="Inter Light"/>
              </a:defRPr>
            </a:lvl8pPr>
            <a:lvl9pPr lvl="8" algn="ctr" rtl="0">
              <a:buNone/>
              <a:defRPr sz="1067">
                <a:solidFill>
                  <a:schemeClr val="lt2"/>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86" name="Google Shape;86;p17"/>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Tree>
    <p:extLst>
      <p:ext uri="{BB962C8B-B14F-4D97-AF65-F5344CB8AC3E}">
        <p14:creationId xmlns:p14="http://schemas.microsoft.com/office/powerpoint/2010/main" val="1788473733"/>
      </p:ext>
    </p:extLst>
  </p:cSld>
  <p:clrMapOvr>
    <a:masterClrMapping/>
  </p:clrMapOvr>
  <p:extLst>
    <p:ext uri="{DCECCB84-F9BA-43D5-87BE-67443E8EF086}">
      <p15:sldGuideLst xmlns:p15="http://schemas.microsoft.com/office/powerpoint/2012/main">
        <p15:guide id="1" pos="353">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Revenue Model" type="twoColTx">
  <p:cSld name="Revenue Model">
    <p:bg>
      <p:bgPr>
        <a:solidFill>
          <a:schemeClr val="dk1"/>
        </a:solid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cxnSp>
        <p:nvCxnSpPr>
          <p:cNvPr id="89" name="Google Shape;89;p18"/>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90" name="Google Shape;90;p18"/>
          <p:cNvSpPr txBox="1">
            <a:spLocks noGrp="1"/>
          </p:cNvSpPr>
          <p:nvPr>
            <p:ph type="title"/>
          </p:nvPr>
        </p:nvSpPr>
        <p:spPr>
          <a:xfrm>
            <a:off x="601133" y="795733"/>
            <a:ext cx="9023600" cy="1909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6400">
                <a:solidFill>
                  <a:schemeClr val="lt1"/>
                </a:solidFill>
              </a:defRPr>
            </a:lvl2pPr>
            <a:lvl3pPr lvl="2">
              <a:lnSpc>
                <a:spcPct val="80000"/>
              </a:lnSpc>
              <a:spcBef>
                <a:spcPts val="0"/>
              </a:spcBef>
              <a:spcAft>
                <a:spcPts val="0"/>
              </a:spcAft>
              <a:buClr>
                <a:schemeClr val="lt1"/>
              </a:buClr>
              <a:buSzPts val="4800"/>
              <a:buNone/>
              <a:defRPr sz="6400">
                <a:solidFill>
                  <a:schemeClr val="lt1"/>
                </a:solidFill>
              </a:defRPr>
            </a:lvl3pPr>
            <a:lvl4pPr lvl="3">
              <a:lnSpc>
                <a:spcPct val="80000"/>
              </a:lnSpc>
              <a:spcBef>
                <a:spcPts val="0"/>
              </a:spcBef>
              <a:spcAft>
                <a:spcPts val="0"/>
              </a:spcAft>
              <a:buClr>
                <a:schemeClr val="lt1"/>
              </a:buClr>
              <a:buSzPts val="4800"/>
              <a:buNone/>
              <a:defRPr sz="6400">
                <a:solidFill>
                  <a:schemeClr val="lt1"/>
                </a:solidFill>
              </a:defRPr>
            </a:lvl4pPr>
            <a:lvl5pPr lvl="4">
              <a:lnSpc>
                <a:spcPct val="80000"/>
              </a:lnSpc>
              <a:spcBef>
                <a:spcPts val="0"/>
              </a:spcBef>
              <a:spcAft>
                <a:spcPts val="0"/>
              </a:spcAft>
              <a:buClr>
                <a:schemeClr val="lt1"/>
              </a:buClr>
              <a:buSzPts val="4800"/>
              <a:buNone/>
              <a:defRPr sz="6400">
                <a:solidFill>
                  <a:schemeClr val="lt1"/>
                </a:solidFill>
              </a:defRPr>
            </a:lvl5pPr>
            <a:lvl6pPr lvl="5">
              <a:lnSpc>
                <a:spcPct val="80000"/>
              </a:lnSpc>
              <a:spcBef>
                <a:spcPts val="0"/>
              </a:spcBef>
              <a:spcAft>
                <a:spcPts val="0"/>
              </a:spcAft>
              <a:buClr>
                <a:schemeClr val="lt1"/>
              </a:buClr>
              <a:buSzPts val="4800"/>
              <a:buNone/>
              <a:defRPr sz="6400">
                <a:solidFill>
                  <a:schemeClr val="lt1"/>
                </a:solidFill>
              </a:defRPr>
            </a:lvl6pPr>
            <a:lvl7pPr lvl="6">
              <a:lnSpc>
                <a:spcPct val="80000"/>
              </a:lnSpc>
              <a:spcBef>
                <a:spcPts val="0"/>
              </a:spcBef>
              <a:spcAft>
                <a:spcPts val="0"/>
              </a:spcAft>
              <a:buClr>
                <a:schemeClr val="lt1"/>
              </a:buClr>
              <a:buSzPts val="4800"/>
              <a:buNone/>
              <a:defRPr sz="6400">
                <a:solidFill>
                  <a:schemeClr val="lt1"/>
                </a:solidFill>
              </a:defRPr>
            </a:lvl7pPr>
            <a:lvl8pPr lvl="7">
              <a:lnSpc>
                <a:spcPct val="80000"/>
              </a:lnSpc>
              <a:spcBef>
                <a:spcPts val="0"/>
              </a:spcBef>
              <a:spcAft>
                <a:spcPts val="0"/>
              </a:spcAft>
              <a:buClr>
                <a:schemeClr val="lt1"/>
              </a:buClr>
              <a:buSzPts val="4800"/>
              <a:buNone/>
              <a:defRPr sz="6400">
                <a:solidFill>
                  <a:schemeClr val="lt1"/>
                </a:solidFill>
              </a:defRPr>
            </a:lvl8pPr>
            <a:lvl9pPr lvl="8">
              <a:lnSpc>
                <a:spcPct val="80000"/>
              </a:lnSpc>
              <a:spcBef>
                <a:spcPts val="0"/>
              </a:spcBef>
              <a:spcAft>
                <a:spcPts val="0"/>
              </a:spcAft>
              <a:buClr>
                <a:schemeClr val="lt1"/>
              </a:buClr>
              <a:buSzPts val="4800"/>
              <a:buNone/>
              <a:defRPr sz="6400">
                <a:solidFill>
                  <a:schemeClr val="lt1"/>
                </a:solidFill>
              </a:defRPr>
            </a:lvl9pPr>
          </a:lstStyle>
          <a:p>
            <a:endParaRPr/>
          </a:p>
        </p:txBody>
      </p:sp>
      <p:sp>
        <p:nvSpPr>
          <p:cNvPr id="91" name="Google Shape;91;p18"/>
          <p:cNvSpPr txBox="1">
            <a:spLocks noGrp="1"/>
          </p:cNvSpPr>
          <p:nvPr>
            <p:ph type="body" idx="1"/>
          </p:nvPr>
        </p:nvSpPr>
        <p:spPr>
          <a:xfrm>
            <a:off x="747367" y="4958533"/>
            <a:ext cx="4736800" cy="11648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92" name="Google Shape;92;p18"/>
          <p:cNvSpPr txBox="1">
            <a:spLocks noGrp="1"/>
          </p:cNvSpPr>
          <p:nvPr>
            <p:ph type="body" idx="2"/>
          </p:nvPr>
        </p:nvSpPr>
        <p:spPr>
          <a:xfrm>
            <a:off x="5484167" y="4958533"/>
            <a:ext cx="4736800" cy="11648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93" name="Google Shape;93;p18"/>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94" name="Google Shape;94;p18"/>
          <p:cNvSpPr txBox="1">
            <a:spLocks noGrp="1"/>
          </p:cNvSpPr>
          <p:nvPr>
            <p:ph type="sldNum" idx="3"/>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lt2"/>
                </a:solidFill>
                <a:latin typeface="Inter Light"/>
                <a:ea typeface="Inter Light"/>
                <a:cs typeface="Inter Light"/>
                <a:sym typeface="Inter Light"/>
              </a:defRPr>
            </a:lvl1pPr>
            <a:lvl2pPr lvl="1" algn="ctr" rtl="0">
              <a:buNone/>
              <a:defRPr sz="1067">
                <a:solidFill>
                  <a:schemeClr val="lt2"/>
                </a:solidFill>
                <a:latin typeface="Inter Light"/>
                <a:ea typeface="Inter Light"/>
                <a:cs typeface="Inter Light"/>
                <a:sym typeface="Inter Light"/>
              </a:defRPr>
            </a:lvl2pPr>
            <a:lvl3pPr lvl="2" algn="ctr" rtl="0">
              <a:buNone/>
              <a:defRPr sz="1067">
                <a:solidFill>
                  <a:schemeClr val="lt2"/>
                </a:solidFill>
                <a:latin typeface="Inter Light"/>
                <a:ea typeface="Inter Light"/>
                <a:cs typeface="Inter Light"/>
                <a:sym typeface="Inter Light"/>
              </a:defRPr>
            </a:lvl3pPr>
            <a:lvl4pPr lvl="3" algn="ctr" rtl="0">
              <a:buNone/>
              <a:defRPr sz="1067">
                <a:solidFill>
                  <a:schemeClr val="lt2"/>
                </a:solidFill>
                <a:latin typeface="Inter Light"/>
                <a:ea typeface="Inter Light"/>
                <a:cs typeface="Inter Light"/>
                <a:sym typeface="Inter Light"/>
              </a:defRPr>
            </a:lvl4pPr>
            <a:lvl5pPr lvl="4" algn="ctr" rtl="0">
              <a:buNone/>
              <a:defRPr sz="1067">
                <a:solidFill>
                  <a:schemeClr val="lt2"/>
                </a:solidFill>
                <a:latin typeface="Inter Light"/>
                <a:ea typeface="Inter Light"/>
                <a:cs typeface="Inter Light"/>
                <a:sym typeface="Inter Light"/>
              </a:defRPr>
            </a:lvl5pPr>
            <a:lvl6pPr lvl="5" algn="ctr" rtl="0">
              <a:buNone/>
              <a:defRPr sz="1067">
                <a:solidFill>
                  <a:schemeClr val="lt2"/>
                </a:solidFill>
                <a:latin typeface="Inter Light"/>
                <a:ea typeface="Inter Light"/>
                <a:cs typeface="Inter Light"/>
                <a:sym typeface="Inter Light"/>
              </a:defRPr>
            </a:lvl6pPr>
            <a:lvl7pPr lvl="6" algn="ctr" rtl="0">
              <a:buNone/>
              <a:defRPr sz="1067">
                <a:solidFill>
                  <a:schemeClr val="lt2"/>
                </a:solidFill>
                <a:latin typeface="Inter Light"/>
                <a:ea typeface="Inter Light"/>
                <a:cs typeface="Inter Light"/>
                <a:sym typeface="Inter Light"/>
              </a:defRPr>
            </a:lvl7pPr>
            <a:lvl8pPr lvl="7" algn="ctr" rtl="0">
              <a:buNone/>
              <a:defRPr sz="1067">
                <a:solidFill>
                  <a:schemeClr val="lt2"/>
                </a:solidFill>
                <a:latin typeface="Inter Light"/>
                <a:ea typeface="Inter Light"/>
                <a:cs typeface="Inter Light"/>
                <a:sym typeface="Inter Light"/>
              </a:defRPr>
            </a:lvl8pPr>
            <a:lvl9pPr lvl="8" algn="ctr" rtl="0">
              <a:buNone/>
              <a:defRPr sz="1067">
                <a:solidFill>
                  <a:schemeClr val="lt2"/>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95" name="Google Shape;95;p18"/>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Tree>
    <p:extLst>
      <p:ext uri="{BB962C8B-B14F-4D97-AF65-F5344CB8AC3E}">
        <p14:creationId xmlns:p14="http://schemas.microsoft.com/office/powerpoint/2010/main" val="7017593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roject Timeline" type="titleOnly">
  <p:cSld name="Project Timeline">
    <p:bg>
      <p:bgPr>
        <a:solidFill>
          <a:schemeClr val="lt1"/>
        </a:solidFill>
        <a:effectLst/>
      </p:bgPr>
    </p:bg>
    <p:spTree>
      <p:nvGrpSpPr>
        <p:cNvPr id="1" name="Shape 96"/>
        <p:cNvGrpSpPr/>
        <p:nvPr/>
      </p:nvGrpSpPr>
      <p:grpSpPr>
        <a:xfrm>
          <a:off x="0" y="0"/>
          <a:ext cx="0" cy="0"/>
          <a:chOff x="0" y="0"/>
          <a:chExt cx="0" cy="0"/>
        </a:xfrm>
      </p:grpSpPr>
      <p:sp>
        <p:nvSpPr>
          <p:cNvPr id="97" name="Google Shape;97;p1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cxnSp>
        <p:nvCxnSpPr>
          <p:cNvPr id="98" name="Google Shape;98;p19"/>
          <p:cNvCxnSpPr/>
          <p:nvPr/>
        </p:nvCxnSpPr>
        <p:spPr>
          <a:xfrm rot="10800000">
            <a:off x="747367" y="372533"/>
            <a:ext cx="199200" cy="0"/>
          </a:xfrm>
          <a:prstGeom prst="straightConnector1">
            <a:avLst/>
          </a:prstGeom>
          <a:noFill/>
          <a:ln w="9525" cap="flat" cmpd="sng">
            <a:solidFill>
              <a:schemeClr val="dk1"/>
            </a:solidFill>
            <a:prstDash val="solid"/>
            <a:round/>
            <a:headEnd type="none" w="med" len="med"/>
            <a:tailEnd type="none" w="med" len="med"/>
          </a:ln>
        </p:spPr>
      </p:cxnSp>
      <p:sp>
        <p:nvSpPr>
          <p:cNvPr id="99" name="Google Shape;99;p19"/>
          <p:cNvSpPr txBox="1">
            <a:spLocks noGrp="1"/>
          </p:cNvSpPr>
          <p:nvPr>
            <p:ph type="title"/>
          </p:nvPr>
        </p:nvSpPr>
        <p:spPr>
          <a:xfrm>
            <a:off x="603433" y="795733"/>
            <a:ext cx="9158400" cy="1785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sz="6400" b="1"/>
            </a:lvl2pPr>
            <a:lvl3pPr lvl="2">
              <a:lnSpc>
                <a:spcPct val="80000"/>
              </a:lnSpc>
              <a:spcBef>
                <a:spcPts val="0"/>
              </a:spcBef>
              <a:spcAft>
                <a:spcPts val="0"/>
              </a:spcAft>
              <a:buClr>
                <a:schemeClr val="dk2"/>
              </a:buClr>
              <a:buSzPts val="4800"/>
              <a:buFont typeface="Inter"/>
              <a:buNone/>
              <a:defRPr sz="6400" b="1"/>
            </a:lvl3pPr>
            <a:lvl4pPr lvl="3">
              <a:lnSpc>
                <a:spcPct val="80000"/>
              </a:lnSpc>
              <a:spcBef>
                <a:spcPts val="0"/>
              </a:spcBef>
              <a:spcAft>
                <a:spcPts val="0"/>
              </a:spcAft>
              <a:buClr>
                <a:schemeClr val="dk2"/>
              </a:buClr>
              <a:buSzPts val="4800"/>
              <a:buFont typeface="Inter"/>
              <a:buNone/>
              <a:defRPr sz="6400" b="1"/>
            </a:lvl4pPr>
            <a:lvl5pPr lvl="4">
              <a:lnSpc>
                <a:spcPct val="80000"/>
              </a:lnSpc>
              <a:spcBef>
                <a:spcPts val="0"/>
              </a:spcBef>
              <a:spcAft>
                <a:spcPts val="0"/>
              </a:spcAft>
              <a:buClr>
                <a:schemeClr val="dk2"/>
              </a:buClr>
              <a:buSzPts val="4800"/>
              <a:buFont typeface="Inter"/>
              <a:buNone/>
              <a:defRPr sz="6400" b="1"/>
            </a:lvl5pPr>
            <a:lvl6pPr lvl="5">
              <a:lnSpc>
                <a:spcPct val="80000"/>
              </a:lnSpc>
              <a:spcBef>
                <a:spcPts val="0"/>
              </a:spcBef>
              <a:spcAft>
                <a:spcPts val="0"/>
              </a:spcAft>
              <a:buClr>
                <a:schemeClr val="dk2"/>
              </a:buClr>
              <a:buSzPts val="4800"/>
              <a:buFont typeface="Inter"/>
              <a:buNone/>
              <a:defRPr sz="6400" b="1"/>
            </a:lvl6pPr>
            <a:lvl7pPr lvl="6">
              <a:lnSpc>
                <a:spcPct val="80000"/>
              </a:lnSpc>
              <a:spcBef>
                <a:spcPts val="0"/>
              </a:spcBef>
              <a:spcAft>
                <a:spcPts val="0"/>
              </a:spcAft>
              <a:buClr>
                <a:schemeClr val="dk2"/>
              </a:buClr>
              <a:buSzPts val="4800"/>
              <a:buFont typeface="Inter"/>
              <a:buNone/>
              <a:defRPr sz="6400" b="1"/>
            </a:lvl7pPr>
            <a:lvl8pPr lvl="7">
              <a:lnSpc>
                <a:spcPct val="80000"/>
              </a:lnSpc>
              <a:spcBef>
                <a:spcPts val="0"/>
              </a:spcBef>
              <a:spcAft>
                <a:spcPts val="0"/>
              </a:spcAft>
              <a:buClr>
                <a:schemeClr val="dk2"/>
              </a:buClr>
              <a:buSzPts val="4800"/>
              <a:buFont typeface="Inter"/>
              <a:buNone/>
              <a:defRPr sz="6400" b="1"/>
            </a:lvl8pPr>
            <a:lvl9pPr lvl="8">
              <a:lnSpc>
                <a:spcPct val="80000"/>
              </a:lnSpc>
              <a:spcBef>
                <a:spcPts val="0"/>
              </a:spcBef>
              <a:spcAft>
                <a:spcPts val="0"/>
              </a:spcAft>
              <a:buClr>
                <a:schemeClr val="dk2"/>
              </a:buClr>
              <a:buSzPts val="4800"/>
              <a:buFont typeface="Inter"/>
              <a:buNone/>
              <a:defRPr sz="6400" b="1"/>
            </a:lvl9pPr>
          </a:lstStyle>
          <a:p>
            <a:endParaRPr/>
          </a:p>
        </p:txBody>
      </p:sp>
      <p:sp>
        <p:nvSpPr>
          <p:cNvPr id="100" name="Google Shape;100;p19"/>
          <p:cNvSpPr txBox="1">
            <a:spLocks noGrp="1"/>
          </p:cNvSpPr>
          <p:nvPr>
            <p:ph type="body" idx="1"/>
          </p:nvPr>
        </p:nvSpPr>
        <p:spPr>
          <a:xfrm>
            <a:off x="785967" y="3707767"/>
            <a:ext cx="2188400" cy="2292000"/>
          </a:xfrm>
          <a:prstGeom prst="rect">
            <a:avLst/>
          </a:prstGeom>
        </p:spPr>
        <p:txBody>
          <a:bodyPr spcFirstLastPara="1" wrap="square" lIns="91425" tIns="91425" rIns="91425" bIns="91425" anchor="t" anchorCtr="0">
            <a:noAutofit/>
          </a:bodyPr>
          <a:lstStyle>
            <a:lvl1pPr marL="609585" lvl="0" indent="-389457">
              <a:spcBef>
                <a:spcPts val="0"/>
              </a:spcBef>
              <a:spcAft>
                <a:spcPts val="0"/>
              </a:spcAft>
              <a:buClr>
                <a:schemeClr val="dk2"/>
              </a:buClr>
              <a:buSzPts val="1000"/>
              <a:buFont typeface="Inter"/>
              <a:buChar char="●"/>
              <a:defRPr sz="1333"/>
            </a:lvl1pPr>
            <a:lvl2pPr marL="1219170" lvl="1" indent="-389457">
              <a:spcBef>
                <a:spcPts val="0"/>
              </a:spcBef>
              <a:spcAft>
                <a:spcPts val="0"/>
              </a:spcAft>
              <a:buClr>
                <a:schemeClr val="dk2"/>
              </a:buClr>
              <a:buSzPts val="1000"/>
              <a:buFont typeface="Inter"/>
              <a:buChar char="○"/>
              <a:defRPr sz="1333"/>
            </a:lvl2pPr>
            <a:lvl3pPr marL="1828754" lvl="2" indent="-389457">
              <a:spcBef>
                <a:spcPts val="0"/>
              </a:spcBef>
              <a:spcAft>
                <a:spcPts val="0"/>
              </a:spcAft>
              <a:buClr>
                <a:schemeClr val="dk2"/>
              </a:buClr>
              <a:buSzPts val="1000"/>
              <a:buFont typeface="Inter"/>
              <a:buChar char="■"/>
              <a:defRPr sz="1333"/>
            </a:lvl3pPr>
            <a:lvl4pPr marL="2438339" lvl="3" indent="-389457">
              <a:spcBef>
                <a:spcPts val="0"/>
              </a:spcBef>
              <a:spcAft>
                <a:spcPts val="0"/>
              </a:spcAft>
              <a:buClr>
                <a:schemeClr val="dk2"/>
              </a:buClr>
              <a:buSzPts val="1000"/>
              <a:buFont typeface="Inter"/>
              <a:buChar char="●"/>
              <a:defRPr sz="1333"/>
            </a:lvl4pPr>
            <a:lvl5pPr marL="3047924" lvl="4" indent="-389457">
              <a:spcBef>
                <a:spcPts val="0"/>
              </a:spcBef>
              <a:spcAft>
                <a:spcPts val="0"/>
              </a:spcAft>
              <a:buClr>
                <a:schemeClr val="dk2"/>
              </a:buClr>
              <a:buSzPts val="1000"/>
              <a:buFont typeface="Inter"/>
              <a:buChar char="○"/>
              <a:defRPr sz="1333"/>
            </a:lvl5pPr>
            <a:lvl6pPr marL="3657509" lvl="5" indent="-389457">
              <a:spcBef>
                <a:spcPts val="0"/>
              </a:spcBef>
              <a:spcAft>
                <a:spcPts val="0"/>
              </a:spcAft>
              <a:buClr>
                <a:schemeClr val="dk2"/>
              </a:buClr>
              <a:buSzPts val="1000"/>
              <a:buFont typeface="Inter"/>
              <a:buChar char="■"/>
              <a:defRPr sz="1333"/>
            </a:lvl6pPr>
            <a:lvl7pPr marL="4267093" lvl="6" indent="-389457">
              <a:spcBef>
                <a:spcPts val="0"/>
              </a:spcBef>
              <a:spcAft>
                <a:spcPts val="0"/>
              </a:spcAft>
              <a:buClr>
                <a:schemeClr val="dk2"/>
              </a:buClr>
              <a:buSzPts val="1000"/>
              <a:buFont typeface="Inter"/>
              <a:buChar char="●"/>
              <a:defRPr sz="1333"/>
            </a:lvl7pPr>
            <a:lvl8pPr marL="4876678" lvl="7" indent="-389457">
              <a:spcBef>
                <a:spcPts val="0"/>
              </a:spcBef>
              <a:spcAft>
                <a:spcPts val="0"/>
              </a:spcAft>
              <a:buClr>
                <a:schemeClr val="dk2"/>
              </a:buClr>
              <a:buSzPts val="1000"/>
              <a:buFont typeface="Inter"/>
              <a:buChar char="○"/>
              <a:defRPr sz="1333"/>
            </a:lvl8pPr>
            <a:lvl9pPr marL="5486263" lvl="8" indent="-389457">
              <a:spcBef>
                <a:spcPts val="0"/>
              </a:spcBef>
              <a:spcAft>
                <a:spcPts val="0"/>
              </a:spcAft>
              <a:buClr>
                <a:schemeClr val="dk2"/>
              </a:buClr>
              <a:buSzPts val="1000"/>
              <a:buFont typeface="Inter"/>
              <a:buChar char="■"/>
              <a:defRPr sz="1333"/>
            </a:lvl9pPr>
          </a:lstStyle>
          <a:p>
            <a:endParaRPr/>
          </a:p>
        </p:txBody>
      </p:sp>
      <p:sp>
        <p:nvSpPr>
          <p:cNvPr id="101" name="Google Shape;101;p19"/>
          <p:cNvSpPr txBox="1">
            <a:spLocks noGrp="1"/>
          </p:cNvSpPr>
          <p:nvPr>
            <p:ph type="body" idx="2"/>
          </p:nvPr>
        </p:nvSpPr>
        <p:spPr>
          <a:xfrm>
            <a:off x="3469133" y="3707767"/>
            <a:ext cx="2188400" cy="2292000"/>
          </a:xfrm>
          <a:prstGeom prst="rect">
            <a:avLst/>
          </a:prstGeom>
        </p:spPr>
        <p:txBody>
          <a:bodyPr spcFirstLastPara="1" wrap="square" lIns="91425" tIns="91425" rIns="91425" bIns="91425" anchor="t" anchorCtr="0">
            <a:noAutofit/>
          </a:bodyPr>
          <a:lstStyle>
            <a:lvl1pPr marL="609585" lvl="0" indent="-389457">
              <a:spcBef>
                <a:spcPts val="0"/>
              </a:spcBef>
              <a:spcAft>
                <a:spcPts val="0"/>
              </a:spcAft>
              <a:buClr>
                <a:schemeClr val="dk2"/>
              </a:buClr>
              <a:buSzPts val="1000"/>
              <a:buFont typeface="Inter"/>
              <a:buChar char="●"/>
              <a:defRPr sz="1333"/>
            </a:lvl1pPr>
            <a:lvl2pPr marL="1219170" lvl="1" indent="-389457">
              <a:spcBef>
                <a:spcPts val="0"/>
              </a:spcBef>
              <a:spcAft>
                <a:spcPts val="0"/>
              </a:spcAft>
              <a:buClr>
                <a:schemeClr val="dk2"/>
              </a:buClr>
              <a:buSzPts val="1000"/>
              <a:buFont typeface="Inter"/>
              <a:buChar char="○"/>
              <a:defRPr sz="1333"/>
            </a:lvl2pPr>
            <a:lvl3pPr marL="1828754" lvl="2" indent="-389457">
              <a:spcBef>
                <a:spcPts val="0"/>
              </a:spcBef>
              <a:spcAft>
                <a:spcPts val="0"/>
              </a:spcAft>
              <a:buClr>
                <a:schemeClr val="dk2"/>
              </a:buClr>
              <a:buSzPts val="1000"/>
              <a:buFont typeface="Inter"/>
              <a:buChar char="■"/>
              <a:defRPr sz="1333"/>
            </a:lvl3pPr>
            <a:lvl4pPr marL="2438339" lvl="3" indent="-389457">
              <a:spcBef>
                <a:spcPts val="0"/>
              </a:spcBef>
              <a:spcAft>
                <a:spcPts val="0"/>
              </a:spcAft>
              <a:buClr>
                <a:schemeClr val="dk2"/>
              </a:buClr>
              <a:buSzPts val="1000"/>
              <a:buFont typeface="Inter"/>
              <a:buChar char="●"/>
              <a:defRPr sz="1333"/>
            </a:lvl4pPr>
            <a:lvl5pPr marL="3047924" lvl="4" indent="-389457">
              <a:spcBef>
                <a:spcPts val="0"/>
              </a:spcBef>
              <a:spcAft>
                <a:spcPts val="0"/>
              </a:spcAft>
              <a:buClr>
                <a:schemeClr val="dk2"/>
              </a:buClr>
              <a:buSzPts val="1000"/>
              <a:buFont typeface="Inter"/>
              <a:buChar char="○"/>
              <a:defRPr sz="1333"/>
            </a:lvl5pPr>
            <a:lvl6pPr marL="3657509" lvl="5" indent="-389457">
              <a:spcBef>
                <a:spcPts val="0"/>
              </a:spcBef>
              <a:spcAft>
                <a:spcPts val="0"/>
              </a:spcAft>
              <a:buClr>
                <a:schemeClr val="dk2"/>
              </a:buClr>
              <a:buSzPts val="1000"/>
              <a:buFont typeface="Inter"/>
              <a:buChar char="■"/>
              <a:defRPr sz="1333"/>
            </a:lvl6pPr>
            <a:lvl7pPr marL="4267093" lvl="6" indent="-389457">
              <a:spcBef>
                <a:spcPts val="0"/>
              </a:spcBef>
              <a:spcAft>
                <a:spcPts val="0"/>
              </a:spcAft>
              <a:buClr>
                <a:schemeClr val="dk2"/>
              </a:buClr>
              <a:buSzPts val="1000"/>
              <a:buFont typeface="Inter"/>
              <a:buChar char="●"/>
              <a:defRPr sz="1333"/>
            </a:lvl7pPr>
            <a:lvl8pPr marL="4876678" lvl="7" indent="-389457">
              <a:spcBef>
                <a:spcPts val="0"/>
              </a:spcBef>
              <a:spcAft>
                <a:spcPts val="0"/>
              </a:spcAft>
              <a:buClr>
                <a:schemeClr val="dk2"/>
              </a:buClr>
              <a:buSzPts val="1000"/>
              <a:buFont typeface="Inter"/>
              <a:buChar char="○"/>
              <a:defRPr sz="1333"/>
            </a:lvl8pPr>
            <a:lvl9pPr marL="5486263" lvl="8" indent="-389457">
              <a:spcBef>
                <a:spcPts val="0"/>
              </a:spcBef>
              <a:spcAft>
                <a:spcPts val="0"/>
              </a:spcAft>
              <a:buClr>
                <a:schemeClr val="dk2"/>
              </a:buClr>
              <a:buSzPts val="1000"/>
              <a:buFont typeface="Inter"/>
              <a:buChar char="■"/>
              <a:defRPr sz="1333"/>
            </a:lvl9pPr>
          </a:lstStyle>
          <a:p>
            <a:endParaRPr/>
          </a:p>
        </p:txBody>
      </p:sp>
      <p:sp>
        <p:nvSpPr>
          <p:cNvPr id="102" name="Google Shape;102;p19"/>
          <p:cNvSpPr txBox="1">
            <a:spLocks noGrp="1"/>
          </p:cNvSpPr>
          <p:nvPr>
            <p:ph type="body" idx="3"/>
          </p:nvPr>
        </p:nvSpPr>
        <p:spPr>
          <a:xfrm>
            <a:off x="6135267" y="3707767"/>
            <a:ext cx="2188400" cy="2292000"/>
          </a:xfrm>
          <a:prstGeom prst="rect">
            <a:avLst/>
          </a:prstGeom>
        </p:spPr>
        <p:txBody>
          <a:bodyPr spcFirstLastPara="1" wrap="square" lIns="91425" tIns="91425" rIns="91425" bIns="91425" anchor="t" anchorCtr="0">
            <a:noAutofit/>
          </a:bodyPr>
          <a:lstStyle>
            <a:lvl1pPr marL="609585" lvl="0" indent="-389457">
              <a:spcBef>
                <a:spcPts val="0"/>
              </a:spcBef>
              <a:spcAft>
                <a:spcPts val="0"/>
              </a:spcAft>
              <a:buClr>
                <a:schemeClr val="dk2"/>
              </a:buClr>
              <a:buSzPts val="1000"/>
              <a:buFont typeface="Inter"/>
              <a:buChar char="●"/>
              <a:defRPr sz="1333"/>
            </a:lvl1pPr>
            <a:lvl2pPr marL="1219170" lvl="1" indent="-389457">
              <a:spcBef>
                <a:spcPts val="0"/>
              </a:spcBef>
              <a:spcAft>
                <a:spcPts val="0"/>
              </a:spcAft>
              <a:buClr>
                <a:schemeClr val="dk2"/>
              </a:buClr>
              <a:buSzPts val="1000"/>
              <a:buFont typeface="Inter"/>
              <a:buChar char="○"/>
              <a:defRPr sz="1333"/>
            </a:lvl2pPr>
            <a:lvl3pPr marL="1828754" lvl="2" indent="-389457">
              <a:spcBef>
                <a:spcPts val="0"/>
              </a:spcBef>
              <a:spcAft>
                <a:spcPts val="0"/>
              </a:spcAft>
              <a:buClr>
                <a:schemeClr val="dk2"/>
              </a:buClr>
              <a:buSzPts val="1000"/>
              <a:buFont typeface="Inter"/>
              <a:buChar char="■"/>
              <a:defRPr sz="1333"/>
            </a:lvl3pPr>
            <a:lvl4pPr marL="2438339" lvl="3" indent="-389457">
              <a:spcBef>
                <a:spcPts val="0"/>
              </a:spcBef>
              <a:spcAft>
                <a:spcPts val="0"/>
              </a:spcAft>
              <a:buClr>
                <a:schemeClr val="dk2"/>
              </a:buClr>
              <a:buSzPts val="1000"/>
              <a:buFont typeface="Inter"/>
              <a:buChar char="●"/>
              <a:defRPr sz="1333"/>
            </a:lvl4pPr>
            <a:lvl5pPr marL="3047924" lvl="4" indent="-389457">
              <a:spcBef>
                <a:spcPts val="0"/>
              </a:spcBef>
              <a:spcAft>
                <a:spcPts val="0"/>
              </a:spcAft>
              <a:buClr>
                <a:schemeClr val="dk2"/>
              </a:buClr>
              <a:buSzPts val="1000"/>
              <a:buFont typeface="Inter"/>
              <a:buChar char="○"/>
              <a:defRPr sz="1333"/>
            </a:lvl5pPr>
            <a:lvl6pPr marL="3657509" lvl="5" indent="-389457">
              <a:spcBef>
                <a:spcPts val="0"/>
              </a:spcBef>
              <a:spcAft>
                <a:spcPts val="0"/>
              </a:spcAft>
              <a:buClr>
                <a:schemeClr val="dk2"/>
              </a:buClr>
              <a:buSzPts val="1000"/>
              <a:buFont typeface="Inter"/>
              <a:buChar char="■"/>
              <a:defRPr sz="1333"/>
            </a:lvl6pPr>
            <a:lvl7pPr marL="4267093" lvl="6" indent="-389457">
              <a:spcBef>
                <a:spcPts val="0"/>
              </a:spcBef>
              <a:spcAft>
                <a:spcPts val="0"/>
              </a:spcAft>
              <a:buClr>
                <a:schemeClr val="dk2"/>
              </a:buClr>
              <a:buSzPts val="1000"/>
              <a:buFont typeface="Inter"/>
              <a:buChar char="●"/>
              <a:defRPr sz="1333"/>
            </a:lvl7pPr>
            <a:lvl8pPr marL="4876678" lvl="7" indent="-389457">
              <a:spcBef>
                <a:spcPts val="0"/>
              </a:spcBef>
              <a:spcAft>
                <a:spcPts val="0"/>
              </a:spcAft>
              <a:buClr>
                <a:schemeClr val="dk2"/>
              </a:buClr>
              <a:buSzPts val="1000"/>
              <a:buFont typeface="Inter"/>
              <a:buChar char="○"/>
              <a:defRPr sz="1333"/>
            </a:lvl8pPr>
            <a:lvl9pPr marL="5486263" lvl="8" indent="-389457">
              <a:spcBef>
                <a:spcPts val="0"/>
              </a:spcBef>
              <a:spcAft>
                <a:spcPts val="0"/>
              </a:spcAft>
              <a:buClr>
                <a:schemeClr val="dk2"/>
              </a:buClr>
              <a:buSzPts val="1000"/>
              <a:buFont typeface="Inter"/>
              <a:buChar char="■"/>
              <a:defRPr sz="1333"/>
            </a:lvl9pPr>
          </a:lstStyle>
          <a:p>
            <a:endParaRPr/>
          </a:p>
        </p:txBody>
      </p:sp>
      <p:sp>
        <p:nvSpPr>
          <p:cNvPr id="103" name="Google Shape;103;p19"/>
          <p:cNvSpPr txBox="1">
            <a:spLocks noGrp="1"/>
          </p:cNvSpPr>
          <p:nvPr>
            <p:ph type="body" idx="4"/>
          </p:nvPr>
        </p:nvSpPr>
        <p:spPr>
          <a:xfrm>
            <a:off x="8803733" y="3707767"/>
            <a:ext cx="2188400" cy="2292000"/>
          </a:xfrm>
          <a:prstGeom prst="rect">
            <a:avLst/>
          </a:prstGeom>
        </p:spPr>
        <p:txBody>
          <a:bodyPr spcFirstLastPara="1" wrap="square" lIns="91425" tIns="91425" rIns="91425" bIns="91425" anchor="t" anchorCtr="0">
            <a:noAutofit/>
          </a:bodyPr>
          <a:lstStyle>
            <a:lvl1pPr marL="609585" lvl="0" indent="-389457">
              <a:spcBef>
                <a:spcPts val="0"/>
              </a:spcBef>
              <a:spcAft>
                <a:spcPts val="0"/>
              </a:spcAft>
              <a:buClr>
                <a:schemeClr val="dk2"/>
              </a:buClr>
              <a:buSzPts val="1000"/>
              <a:buFont typeface="Inter"/>
              <a:buChar char="●"/>
              <a:defRPr sz="1333"/>
            </a:lvl1pPr>
            <a:lvl2pPr marL="1219170" lvl="1" indent="-389457">
              <a:spcBef>
                <a:spcPts val="0"/>
              </a:spcBef>
              <a:spcAft>
                <a:spcPts val="0"/>
              </a:spcAft>
              <a:buClr>
                <a:schemeClr val="dk2"/>
              </a:buClr>
              <a:buSzPts val="1000"/>
              <a:buFont typeface="Inter"/>
              <a:buChar char="○"/>
              <a:defRPr sz="1333"/>
            </a:lvl2pPr>
            <a:lvl3pPr marL="1828754" lvl="2" indent="-389457">
              <a:spcBef>
                <a:spcPts val="0"/>
              </a:spcBef>
              <a:spcAft>
                <a:spcPts val="0"/>
              </a:spcAft>
              <a:buClr>
                <a:schemeClr val="dk2"/>
              </a:buClr>
              <a:buSzPts val="1000"/>
              <a:buFont typeface="Inter"/>
              <a:buChar char="■"/>
              <a:defRPr sz="1333"/>
            </a:lvl3pPr>
            <a:lvl4pPr marL="2438339" lvl="3" indent="-389457">
              <a:spcBef>
                <a:spcPts val="0"/>
              </a:spcBef>
              <a:spcAft>
                <a:spcPts val="0"/>
              </a:spcAft>
              <a:buClr>
                <a:schemeClr val="dk2"/>
              </a:buClr>
              <a:buSzPts val="1000"/>
              <a:buFont typeface="Inter"/>
              <a:buChar char="●"/>
              <a:defRPr sz="1333"/>
            </a:lvl4pPr>
            <a:lvl5pPr marL="3047924" lvl="4" indent="-389457">
              <a:spcBef>
                <a:spcPts val="0"/>
              </a:spcBef>
              <a:spcAft>
                <a:spcPts val="0"/>
              </a:spcAft>
              <a:buClr>
                <a:schemeClr val="dk2"/>
              </a:buClr>
              <a:buSzPts val="1000"/>
              <a:buFont typeface="Inter"/>
              <a:buChar char="○"/>
              <a:defRPr sz="1333"/>
            </a:lvl5pPr>
            <a:lvl6pPr marL="3657509" lvl="5" indent="-389457">
              <a:spcBef>
                <a:spcPts val="0"/>
              </a:spcBef>
              <a:spcAft>
                <a:spcPts val="0"/>
              </a:spcAft>
              <a:buClr>
                <a:schemeClr val="dk2"/>
              </a:buClr>
              <a:buSzPts val="1000"/>
              <a:buFont typeface="Inter"/>
              <a:buChar char="■"/>
              <a:defRPr sz="1333"/>
            </a:lvl6pPr>
            <a:lvl7pPr marL="4267093" lvl="6" indent="-389457">
              <a:spcBef>
                <a:spcPts val="0"/>
              </a:spcBef>
              <a:spcAft>
                <a:spcPts val="0"/>
              </a:spcAft>
              <a:buClr>
                <a:schemeClr val="dk2"/>
              </a:buClr>
              <a:buSzPts val="1000"/>
              <a:buFont typeface="Inter"/>
              <a:buChar char="●"/>
              <a:defRPr sz="1333"/>
            </a:lvl7pPr>
            <a:lvl8pPr marL="4876678" lvl="7" indent="-389457">
              <a:spcBef>
                <a:spcPts val="0"/>
              </a:spcBef>
              <a:spcAft>
                <a:spcPts val="0"/>
              </a:spcAft>
              <a:buClr>
                <a:schemeClr val="dk2"/>
              </a:buClr>
              <a:buSzPts val="1000"/>
              <a:buFont typeface="Inter"/>
              <a:buChar char="○"/>
              <a:defRPr sz="1333"/>
            </a:lvl8pPr>
            <a:lvl9pPr marL="5486263" lvl="8" indent="-389457">
              <a:spcBef>
                <a:spcPts val="0"/>
              </a:spcBef>
              <a:spcAft>
                <a:spcPts val="0"/>
              </a:spcAft>
              <a:buClr>
                <a:schemeClr val="dk2"/>
              </a:buClr>
              <a:buSzPts val="1000"/>
              <a:buFont typeface="Inter"/>
              <a:buChar char="■"/>
              <a:defRPr sz="1333"/>
            </a:lvl9pPr>
          </a:lstStyle>
          <a:p>
            <a:endParaRPr/>
          </a:p>
        </p:txBody>
      </p:sp>
      <p:sp>
        <p:nvSpPr>
          <p:cNvPr id="104" name="Google Shape;104;p19"/>
          <p:cNvSpPr/>
          <p:nvPr/>
        </p:nvSpPr>
        <p:spPr>
          <a:xfrm>
            <a:off x="804633"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dk1"/>
                </a:solidFill>
                <a:latin typeface="Inter"/>
                <a:ea typeface="Inter"/>
                <a:cs typeface="Inter"/>
                <a:sym typeface="Inter"/>
              </a:rPr>
              <a:t>Confidential</a:t>
            </a:r>
            <a:endParaRPr sz="933">
              <a:solidFill>
                <a:schemeClr val="dk1"/>
              </a:solidFill>
              <a:latin typeface="Inter"/>
              <a:ea typeface="Inter"/>
              <a:cs typeface="Inter"/>
              <a:sym typeface="Inter"/>
            </a:endParaRPr>
          </a:p>
        </p:txBody>
      </p:sp>
      <p:sp>
        <p:nvSpPr>
          <p:cNvPr id="105" name="Google Shape;105;p19"/>
          <p:cNvSpPr txBox="1">
            <a:spLocks noGrp="1"/>
          </p:cNvSpPr>
          <p:nvPr>
            <p:ph type="sldNum" idx="5"/>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dk1"/>
                </a:solidFill>
                <a:latin typeface="Inter Light"/>
                <a:ea typeface="Inter Light"/>
                <a:cs typeface="Inter Light"/>
                <a:sym typeface="Inter Light"/>
              </a:defRPr>
            </a:lvl1pPr>
            <a:lvl2pPr lvl="1" algn="ctr" rtl="0">
              <a:buNone/>
              <a:defRPr sz="1067">
                <a:solidFill>
                  <a:schemeClr val="dk1"/>
                </a:solidFill>
                <a:latin typeface="Inter Light"/>
                <a:ea typeface="Inter Light"/>
                <a:cs typeface="Inter Light"/>
                <a:sym typeface="Inter Light"/>
              </a:defRPr>
            </a:lvl2pPr>
            <a:lvl3pPr lvl="2" algn="ctr" rtl="0">
              <a:buNone/>
              <a:defRPr sz="1067">
                <a:solidFill>
                  <a:schemeClr val="dk1"/>
                </a:solidFill>
                <a:latin typeface="Inter Light"/>
                <a:ea typeface="Inter Light"/>
                <a:cs typeface="Inter Light"/>
                <a:sym typeface="Inter Light"/>
              </a:defRPr>
            </a:lvl3pPr>
            <a:lvl4pPr lvl="3" algn="ctr" rtl="0">
              <a:buNone/>
              <a:defRPr sz="1067">
                <a:solidFill>
                  <a:schemeClr val="dk1"/>
                </a:solidFill>
                <a:latin typeface="Inter Light"/>
                <a:ea typeface="Inter Light"/>
                <a:cs typeface="Inter Light"/>
                <a:sym typeface="Inter Light"/>
              </a:defRPr>
            </a:lvl4pPr>
            <a:lvl5pPr lvl="4" algn="ctr" rtl="0">
              <a:buNone/>
              <a:defRPr sz="1067">
                <a:solidFill>
                  <a:schemeClr val="dk1"/>
                </a:solidFill>
                <a:latin typeface="Inter Light"/>
                <a:ea typeface="Inter Light"/>
                <a:cs typeface="Inter Light"/>
                <a:sym typeface="Inter Light"/>
              </a:defRPr>
            </a:lvl5pPr>
            <a:lvl6pPr lvl="5" algn="ctr" rtl="0">
              <a:buNone/>
              <a:defRPr sz="1067">
                <a:solidFill>
                  <a:schemeClr val="dk1"/>
                </a:solidFill>
                <a:latin typeface="Inter Light"/>
                <a:ea typeface="Inter Light"/>
                <a:cs typeface="Inter Light"/>
                <a:sym typeface="Inter Light"/>
              </a:defRPr>
            </a:lvl6pPr>
            <a:lvl7pPr lvl="6" algn="ctr" rtl="0">
              <a:buNone/>
              <a:defRPr sz="1067">
                <a:solidFill>
                  <a:schemeClr val="dk1"/>
                </a:solidFill>
                <a:latin typeface="Inter Light"/>
                <a:ea typeface="Inter Light"/>
                <a:cs typeface="Inter Light"/>
                <a:sym typeface="Inter Light"/>
              </a:defRPr>
            </a:lvl7pPr>
            <a:lvl8pPr lvl="7" algn="ctr" rtl="0">
              <a:buNone/>
              <a:defRPr sz="1067">
                <a:solidFill>
                  <a:schemeClr val="dk1"/>
                </a:solidFill>
                <a:latin typeface="Inter Light"/>
                <a:ea typeface="Inter Light"/>
                <a:cs typeface="Inter Light"/>
                <a:sym typeface="Inter Light"/>
              </a:defRPr>
            </a:lvl8pPr>
            <a:lvl9pPr lvl="8" algn="ctr" rtl="0">
              <a:buNone/>
              <a:defRPr sz="1067">
                <a:solidFill>
                  <a:schemeClr val="dk1"/>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106" name="Google Shape;106;p19"/>
          <p:cNvSpPr/>
          <p:nvPr/>
        </p:nvSpPr>
        <p:spPr>
          <a:xfrm>
            <a:off x="2192867"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dk1"/>
                </a:solidFill>
                <a:latin typeface="Inter"/>
                <a:ea typeface="Inter"/>
                <a:cs typeface="Inter"/>
                <a:sym typeface="Inter"/>
              </a:rPr>
              <a:t>Copyright ©</a:t>
            </a:r>
            <a:endParaRPr sz="933">
              <a:solidFill>
                <a:schemeClr val="dk1"/>
              </a:solidFill>
              <a:latin typeface="Inter"/>
              <a:ea typeface="Inter"/>
              <a:cs typeface="Inter"/>
              <a:sym typeface="Inter"/>
            </a:endParaRPr>
          </a:p>
        </p:txBody>
      </p:sp>
    </p:spTree>
    <p:extLst>
      <p:ext uri="{BB962C8B-B14F-4D97-AF65-F5344CB8AC3E}">
        <p14:creationId xmlns:p14="http://schemas.microsoft.com/office/powerpoint/2010/main" val="23544056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ompetitive Advantage">
  <p:cSld name="Competitive Advantage">
    <p:bg>
      <p:bgPr>
        <a:solidFill>
          <a:schemeClr val="lt1"/>
        </a:solidFill>
        <a:effectLst/>
      </p:bgPr>
    </p:bg>
    <p:spTree>
      <p:nvGrpSpPr>
        <p:cNvPr id="1" name="Shape 107"/>
        <p:cNvGrpSpPr/>
        <p:nvPr/>
      </p:nvGrpSpPr>
      <p:grpSpPr>
        <a:xfrm>
          <a:off x="0" y="0"/>
          <a:ext cx="0" cy="0"/>
          <a:chOff x="0" y="0"/>
          <a:chExt cx="0" cy="0"/>
        </a:xfrm>
      </p:grpSpPr>
      <p:sp>
        <p:nvSpPr>
          <p:cNvPr id="108" name="Google Shape;108;p2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cxnSp>
        <p:nvCxnSpPr>
          <p:cNvPr id="109" name="Google Shape;109;p20"/>
          <p:cNvCxnSpPr/>
          <p:nvPr/>
        </p:nvCxnSpPr>
        <p:spPr>
          <a:xfrm rot="10800000">
            <a:off x="747367" y="372533"/>
            <a:ext cx="199200" cy="0"/>
          </a:xfrm>
          <a:prstGeom prst="straightConnector1">
            <a:avLst/>
          </a:prstGeom>
          <a:noFill/>
          <a:ln w="9525" cap="flat" cmpd="sng">
            <a:solidFill>
              <a:schemeClr val="dk1"/>
            </a:solidFill>
            <a:prstDash val="solid"/>
            <a:round/>
            <a:headEnd type="none" w="med" len="med"/>
            <a:tailEnd type="none" w="med" len="med"/>
          </a:ln>
        </p:spPr>
      </p:cxnSp>
      <p:sp>
        <p:nvSpPr>
          <p:cNvPr id="110" name="Google Shape;110;p20"/>
          <p:cNvSpPr txBox="1">
            <a:spLocks noGrp="1"/>
          </p:cNvSpPr>
          <p:nvPr>
            <p:ph type="title"/>
          </p:nvPr>
        </p:nvSpPr>
        <p:spPr>
          <a:xfrm>
            <a:off x="603433" y="795733"/>
            <a:ext cx="5890800" cy="39540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6400" b="1"/>
            </a:lvl2pPr>
            <a:lvl3pPr lvl="2">
              <a:lnSpc>
                <a:spcPct val="80000"/>
              </a:lnSpc>
              <a:spcBef>
                <a:spcPts val="0"/>
              </a:spcBef>
              <a:spcAft>
                <a:spcPts val="0"/>
              </a:spcAft>
              <a:buSzPts val="4800"/>
              <a:buFont typeface="Inter"/>
              <a:buNone/>
              <a:defRPr sz="6400" b="1"/>
            </a:lvl3pPr>
            <a:lvl4pPr lvl="3">
              <a:lnSpc>
                <a:spcPct val="80000"/>
              </a:lnSpc>
              <a:spcBef>
                <a:spcPts val="0"/>
              </a:spcBef>
              <a:spcAft>
                <a:spcPts val="0"/>
              </a:spcAft>
              <a:buSzPts val="4800"/>
              <a:buFont typeface="Inter"/>
              <a:buNone/>
              <a:defRPr sz="6400" b="1"/>
            </a:lvl4pPr>
            <a:lvl5pPr lvl="4">
              <a:lnSpc>
                <a:spcPct val="80000"/>
              </a:lnSpc>
              <a:spcBef>
                <a:spcPts val="0"/>
              </a:spcBef>
              <a:spcAft>
                <a:spcPts val="0"/>
              </a:spcAft>
              <a:buSzPts val="4800"/>
              <a:buFont typeface="Inter"/>
              <a:buNone/>
              <a:defRPr sz="6400" b="1"/>
            </a:lvl5pPr>
            <a:lvl6pPr lvl="5">
              <a:lnSpc>
                <a:spcPct val="80000"/>
              </a:lnSpc>
              <a:spcBef>
                <a:spcPts val="0"/>
              </a:spcBef>
              <a:spcAft>
                <a:spcPts val="0"/>
              </a:spcAft>
              <a:buSzPts val="4800"/>
              <a:buFont typeface="Inter"/>
              <a:buNone/>
              <a:defRPr sz="6400" b="1"/>
            </a:lvl6pPr>
            <a:lvl7pPr lvl="6">
              <a:lnSpc>
                <a:spcPct val="80000"/>
              </a:lnSpc>
              <a:spcBef>
                <a:spcPts val="0"/>
              </a:spcBef>
              <a:spcAft>
                <a:spcPts val="0"/>
              </a:spcAft>
              <a:buSzPts val="4800"/>
              <a:buFont typeface="Inter"/>
              <a:buNone/>
              <a:defRPr sz="6400" b="1"/>
            </a:lvl7pPr>
            <a:lvl8pPr lvl="7">
              <a:lnSpc>
                <a:spcPct val="80000"/>
              </a:lnSpc>
              <a:spcBef>
                <a:spcPts val="0"/>
              </a:spcBef>
              <a:spcAft>
                <a:spcPts val="0"/>
              </a:spcAft>
              <a:buSzPts val="4800"/>
              <a:buFont typeface="Inter"/>
              <a:buNone/>
              <a:defRPr sz="6400" b="1"/>
            </a:lvl8pPr>
            <a:lvl9pPr lvl="8">
              <a:lnSpc>
                <a:spcPct val="80000"/>
              </a:lnSpc>
              <a:spcBef>
                <a:spcPts val="0"/>
              </a:spcBef>
              <a:spcAft>
                <a:spcPts val="0"/>
              </a:spcAft>
              <a:buSzPts val="4800"/>
              <a:buFont typeface="Inter"/>
              <a:buNone/>
              <a:defRPr sz="6400" b="1"/>
            </a:lvl9pPr>
          </a:lstStyle>
          <a:p>
            <a:endParaRPr/>
          </a:p>
        </p:txBody>
      </p:sp>
      <p:sp>
        <p:nvSpPr>
          <p:cNvPr id="111" name="Google Shape;111;p20"/>
          <p:cNvSpPr>
            <a:spLocks noGrp="1"/>
          </p:cNvSpPr>
          <p:nvPr>
            <p:ph type="pic" idx="2"/>
          </p:nvPr>
        </p:nvSpPr>
        <p:spPr>
          <a:xfrm>
            <a:off x="6719700" y="262400"/>
            <a:ext cx="5207200" cy="6333200"/>
          </a:xfrm>
          <a:prstGeom prst="roundRect">
            <a:avLst>
              <a:gd name="adj" fmla="val 2053"/>
            </a:avLst>
          </a:prstGeom>
          <a:noFill/>
          <a:ln>
            <a:noFill/>
          </a:ln>
        </p:spPr>
      </p:sp>
      <p:sp>
        <p:nvSpPr>
          <p:cNvPr id="112" name="Google Shape;112;p20"/>
          <p:cNvSpPr txBox="1">
            <a:spLocks noGrp="1"/>
          </p:cNvSpPr>
          <p:nvPr>
            <p:ph type="body" idx="1"/>
          </p:nvPr>
        </p:nvSpPr>
        <p:spPr>
          <a:xfrm>
            <a:off x="603433" y="2622367"/>
            <a:ext cx="4283600" cy="27736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Font typeface="Inter"/>
              <a:buChar char="●"/>
              <a:defRPr/>
            </a:lvl1pPr>
            <a:lvl2pPr marL="1219170" lvl="1" indent="-406390">
              <a:spcBef>
                <a:spcPts val="0"/>
              </a:spcBef>
              <a:spcAft>
                <a:spcPts val="0"/>
              </a:spcAft>
              <a:buSzPts val="1200"/>
              <a:buFont typeface="Inter"/>
              <a:buChar char="○"/>
              <a:defRPr/>
            </a:lvl2pPr>
            <a:lvl3pPr marL="1828754" lvl="2" indent="-406390">
              <a:spcBef>
                <a:spcPts val="0"/>
              </a:spcBef>
              <a:spcAft>
                <a:spcPts val="0"/>
              </a:spcAft>
              <a:buSzPts val="1200"/>
              <a:buFont typeface="Inter"/>
              <a:buChar char="■"/>
              <a:defRPr/>
            </a:lvl3pPr>
            <a:lvl4pPr marL="2438339" lvl="3" indent="-406390">
              <a:spcBef>
                <a:spcPts val="0"/>
              </a:spcBef>
              <a:spcAft>
                <a:spcPts val="0"/>
              </a:spcAft>
              <a:buSzPts val="1200"/>
              <a:buFont typeface="Inter"/>
              <a:buChar char="●"/>
              <a:defRPr/>
            </a:lvl4pPr>
            <a:lvl5pPr marL="3047924" lvl="4" indent="-406390">
              <a:spcBef>
                <a:spcPts val="0"/>
              </a:spcBef>
              <a:spcAft>
                <a:spcPts val="0"/>
              </a:spcAft>
              <a:buSzPts val="1200"/>
              <a:buFont typeface="Inter"/>
              <a:buChar char="○"/>
              <a:defRPr/>
            </a:lvl5pPr>
            <a:lvl6pPr marL="3657509" lvl="5" indent="-406390">
              <a:spcBef>
                <a:spcPts val="0"/>
              </a:spcBef>
              <a:spcAft>
                <a:spcPts val="0"/>
              </a:spcAft>
              <a:buSzPts val="1200"/>
              <a:buFont typeface="Inter"/>
              <a:buChar char="■"/>
              <a:defRPr/>
            </a:lvl6pPr>
            <a:lvl7pPr marL="4267093" lvl="6" indent="-406390">
              <a:spcBef>
                <a:spcPts val="0"/>
              </a:spcBef>
              <a:spcAft>
                <a:spcPts val="0"/>
              </a:spcAft>
              <a:buSzPts val="1200"/>
              <a:buFont typeface="Inter"/>
              <a:buChar char="●"/>
              <a:defRPr/>
            </a:lvl7pPr>
            <a:lvl8pPr marL="4876678" lvl="7" indent="-406390">
              <a:spcBef>
                <a:spcPts val="0"/>
              </a:spcBef>
              <a:spcAft>
                <a:spcPts val="0"/>
              </a:spcAft>
              <a:buSzPts val="1200"/>
              <a:buFont typeface="Inter"/>
              <a:buChar char="○"/>
              <a:defRPr/>
            </a:lvl8pPr>
            <a:lvl9pPr marL="5486263" lvl="8" indent="-406390">
              <a:spcBef>
                <a:spcPts val="0"/>
              </a:spcBef>
              <a:spcAft>
                <a:spcPts val="0"/>
              </a:spcAft>
              <a:buSzPts val="1200"/>
              <a:buFont typeface="Inter"/>
              <a:buChar char="■"/>
              <a:defRPr/>
            </a:lvl9pPr>
          </a:lstStyle>
          <a:p>
            <a:endParaRPr/>
          </a:p>
        </p:txBody>
      </p:sp>
      <p:sp>
        <p:nvSpPr>
          <p:cNvPr id="113" name="Google Shape;113;p20"/>
          <p:cNvSpPr/>
          <p:nvPr/>
        </p:nvSpPr>
        <p:spPr>
          <a:xfrm>
            <a:off x="804633"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dk1"/>
                </a:solidFill>
                <a:latin typeface="Inter"/>
                <a:ea typeface="Inter"/>
                <a:cs typeface="Inter"/>
                <a:sym typeface="Inter"/>
              </a:rPr>
              <a:t>Confidential</a:t>
            </a:r>
            <a:endParaRPr sz="933">
              <a:solidFill>
                <a:schemeClr val="dk1"/>
              </a:solidFill>
              <a:latin typeface="Inter"/>
              <a:ea typeface="Inter"/>
              <a:cs typeface="Inter"/>
              <a:sym typeface="Inter"/>
            </a:endParaRPr>
          </a:p>
        </p:txBody>
      </p:sp>
      <p:sp>
        <p:nvSpPr>
          <p:cNvPr id="114" name="Google Shape;114;p20"/>
          <p:cNvSpPr txBox="1">
            <a:spLocks noGrp="1"/>
          </p:cNvSpPr>
          <p:nvPr>
            <p:ph type="sldNum" idx="3"/>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dk1"/>
                </a:solidFill>
                <a:latin typeface="Inter Light"/>
                <a:ea typeface="Inter Light"/>
                <a:cs typeface="Inter Light"/>
                <a:sym typeface="Inter Light"/>
              </a:defRPr>
            </a:lvl1pPr>
            <a:lvl2pPr lvl="1" algn="ctr" rtl="0">
              <a:buNone/>
              <a:defRPr sz="1067">
                <a:solidFill>
                  <a:schemeClr val="dk1"/>
                </a:solidFill>
                <a:latin typeface="Inter Light"/>
                <a:ea typeface="Inter Light"/>
                <a:cs typeface="Inter Light"/>
                <a:sym typeface="Inter Light"/>
              </a:defRPr>
            </a:lvl2pPr>
            <a:lvl3pPr lvl="2" algn="ctr" rtl="0">
              <a:buNone/>
              <a:defRPr sz="1067">
                <a:solidFill>
                  <a:schemeClr val="dk1"/>
                </a:solidFill>
                <a:latin typeface="Inter Light"/>
                <a:ea typeface="Inter Light"/>
                <a:cs typeface="Inter Light"/>
                <a:sym typeface="Inter Light"/>
              </a:defRPr>
            </a:lvl3pPr>
            <a:lvl4pPr lvl="3" algn="ctr" rtl="0">
              <a:buNone/>
              <a:defRPr sz="1067">
                <a:solidFill>
                  <a:schemeClr val="dk1"/>
                </a:solidFill>
                <a:latin typeface="Inter Light"/>
                <a:ea typeface="Inter Light"/>
                <a:cs typeface="Inter Light"/>
                <a:sym typeface="Inter Light"/>
              </a:defRPr>
            </a:lvl4pPr>
            <a:lvl5pPr lvl="4" algn="ctr" rtl="0">
              <a:buNone/>
              <a:defRPr sz="1067">
                <a:solidFill>
                  <a:schemeClr val="dk1"/>
                </a:solidFill>
                <a:latin typeface="Inter Light"/>
                <a:ea typeface="Inter Light"/>
                <a:cs typeface="Inter Light"/>
                <a:sym typeface="Inter Light"/>
              </a:defRPr>
            </a:lvl5pPr>
            <a:lvl6pPr lvl="5" algn="ctr" rtl="0">
              <a:buNone/>
              <a:defRPr sz="1067">
                <a:solidFill>
                  <a:schemeClr val="dk1"/>
                </a:solidFill>
                <a:latin typeface="Inter Light"/>
                <a:ea typeface="Inter Light"/>
                <a:cs typeface="Inter Light"/>
                <a:sym typeface="Inter Light"/>
              </a:defRPr>
            </a:lvl6pPr>
            <a:lvl7pPr lvl="6" algn="ctr" rtl="0">
              <a:buNone/>
              <a:defRPr sz="1067">
                <a:solidFill>
                  <a:schemeClr val="dk1"/>
                </a:solidFill>
                <a:latin typeface="Inter Light"/>
                <a:ea typeface="Inter Light"/>
                <a:cs typeface="Inter Light"/>
                <a:sym typeface="Inter Light"/>
              </a:defRPr>
            </a:lvl7pPr>
            <a:lvl8pPr lvl="7" algn="ctr" rtl="0">
              <a:buNone/>
              <a:defRPr sz="1067">
                <a:solidFill>
                  <a:schemeClr val="dk1"/>
                </a:solidFill>
                <a:latin typeface="Inter Light"/>
                <a:ea typeface="Inter Light"/>
                <a:cs typeface="Inter Light"/>
                <a:sym typeface="Inter Light"/>
              </a:defRPr>
            </a:lvl8pPr>
            <a:lvl9pPr lvl="8" algn="ctr" rtl="0">
              <a:buNone/>
              <a:defRPr sz="1067">
                <a:solidFill>
                  <a:schemeClr val="dk1"/>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115" name="Google Shape;115;p20"/>
          <p:cNvSpPr/>
          <p:nvPr/>
        </p:nvSpPr>
        <p:spPr>
          <a:xfrm>
            <a:off x="2192867"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dk1"/>
                </a:solidFill>
                <a:latin typeface="Inter"/>
                <a:ea typeface="Inter"/>
                <a:cs typeface="Inter"/>
                <a:sym typeface="Inter"/>
              </a:rPr>
              <a:t>Copyright ©</a:t>
            </a:r>
            <a:endParaRPr sz="933">
              <a:solidFill>
                <a:schemeClr val="dk1"/>
              </a:solidFill>
              <a:latin typeface="Inter"/>
              <a:ea typeface="Inter"/>
              <a:cs typeface="Inter"/>
              <a:sym typeface="Inter"/>
            </a:endParaRPr>
          </a:p>
        </p:txBody>
      </p:sp>
    </p:spTree>
    <p:extLst>
      <p:ext uri="{BB962C8B-B14F-4D97-AF65-F5344CB8AC3E}">
        <p14:creationId xmlns:p14="http://schemas.microsoft.com/office/powerpoint/2010/main" val="23263511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eet the Team">
  <p:cSld name="Meet the Team">
    <p:bg>
      <p:bgPr>
        <a:solidFill>
          <a:schemeClr val="dk1"/>
        </a:solidFill>
        <a:effectLst/>
      </p:bgPr>
    </p:bg>
    <p:spTree>
      <p:nvGrpSpPr>
        <p:cNvPr id="1" name="Shape 116"/>
        <p:cNvGrpSpPr/>
        <p:nvPr/>
      </p:nvGrpSpPr>
      <p:grpSpPr>
        <a:xfrm>
          <a:off x="0" y="0"/>
          <a:ext cx="0" cy="0"/>
          <a:chOff x="0" y="0"/>
          <a:chExt cx="0" cy="0"/>
        </a:xfrm>
      </p:grpSpPr>
      <p:sp>
        <p:nvSpPr>
          <p:cNvPr id="117" name="Google Shape;117;p21"/>
          <p:cNvSpPr>
            <a:spLocks noGrp="1"/>
          </p:cNvSpPr>
          <p:nvPr>
            <p:ph type="pic" idx="2"/>
          </p:nvPr>
        </p:nvSpPr>
        <p:spPr>
          <a:xfrm>
            <a:off x="755133" y="2092400"/>
            <a:ext cx="1955200" cy="2093600"/>
          </a:xfrm>
          <a:prstGeom prst="roundRect">
            <a:avLst>
              <a:gd name="adj" fmla="val 6320"/>
            </a:avLst>
          </a:prstGeom>
          <a:noFill/>
          <a:ln>
            <a:noFill/>
          </a:ln>
        </p:spPr>
      </p:sp>
      <p:sp>
        <p:nvSpPr>
          <p:cNvPr id="118" name="Google Shape;118;p21"/>
          <p:cNvSpPr>
            <a:spLocks noGrp="1"/>
          </p:cNvSpPr>
          <p:nvPr>
            <p:ph type="pic" idx="3"/>
          </p:nvPr>
        </p:nvSpPr>
        <p:spPr>
          <a:xfrm>
            <a:off x="3451033" y="2092400"/>
            <a:ext cx="1955200" cy="2093600"/>
          </a:xfrm>
          <a:prstGeom prst="roundRect">
            <a:avLst>
              <a:gd name="adj" fmla="val 6320"/>
            </a:avLst>
          </a:prstGeom>
          <a:noFill/>
          <a:ln>
            <a:noFill/>
          </a:ln>
        </p:spPr>
      </p:sp>
      <p:sp>
        <p:nvSpPr>
          <p:cNvPr id="119" name="Google Shape;119;p21"/>
          <p:cNvSpPr>
            <a:spLocks noGrp="1"/>
          </p:cNvSpPr>
          <p:nvPr>
            <p:ph type="pic" idx="4"/>
          </p:nvPr>
        </p:nvSpPr>
        <p:spPr>
          <a:xfrm>
            <a:off x="6150817" y="2092400"/>
            <a:ext cx="1955200" cy="2093600"/>
          </a:xfrm>
          <a:prstGeom prst="roundRect">
            <a:avLst>
              <a:gd name="adj" fmla="val 6320"/>
            </a:avLst>
          </a:prstGeom>
          <a:noFill/>
          <a:ln>
            <a:noFill/>
          </a:ln>
        </p:spPr>
      </p:sp>
      <p:sp>
        <p:nvSpPr>
          <p:cNvPr id="120" name="Google Shape;120;p21"/>
          <p:cNvSpPr>
            <a:spLocks noGrp="1"/>
          </p:cNvSpPr>
          <p:nvPr>
            <p:ph type="pic" idx="5"/>
          </p:nvPr>
        </p:nvSpPr>
        <p:spPr>
          <a:xfrm>
            <a:off x="8850600" y="2092400"/>
            <a:ext cx="1955200" cy="2093600"/>
          </a:xfrm>
          <a:prstGeom prst="roundRect">
            <a:avLst>
              <a:gd name="adj" fmla="val 6320"/>
            </a:avLst>
          </a:prstGeom>
          <a:noFill/>
          <a:ln>
            <a:noFill/>
          </a:ln>
        </p:spPr>
      </p:sp>
      <p:cxnSp>
        <p:nvCxnSpPr>
          <p:cNvPr id="121" name="Google Shape;121;p21"/>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122" name="Google Shape;122;p21"/>
          <p:cNvSpPr txBox="1">
            <a:spLocks noGrp="1"/>
          </p:cNvSpPr>
          <p:nvPr>
            <p:ph type="title"/>
          </p:nvPr>
        </p:nvSpPr>
        <p:spPr>
          <a:xfrm>
            <a:off x="601133" y="795733"/>
            <a:ext cx="9023600" cy="24384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6400">
                <a:solidFill>
                  <a:schemeClr val="lt1"/>
                </a:solidFill>
              </a:defRPr>
            </a:lvl2pPr>
            <a:lvl3pPr lvl="2">
              <a:lnSpc>
                <a:spcPct val="80000"/>
              </a:lnSpc>
              <a:spcBef>
                <a:spcPts val="0"/>
              </a:spcBef>
              <a:spcAft>
                <a:spcPts val="0"/>
              </a:spcAft>
              <a:buClr>
                <a:schemeClr val="lt1"/>
              </a:buClr>
              <a:buSzPts val="4800"/>
              <a:buNone/>
              <a:defRPr sz="6400">
                <a:solidFill>
                  <a:schemeClr val="lt1"/>
                </a:solidFill>
              </a:defRPr>
            </a:lvl3pPr>
            <a:lvl4pPr lvl="3">
              <a:lnSpc>
                <a:spcPct val="80000"/>
              </a:lnSpc>
              <a:spcBef>
                <a:spcPts val="0"/>
              </a:spcBef>
              <a:spcAft>
                <a:spcPts val="0"/>
              </a:spcAft>
              <a:buClr>
                <a:schemeClr val="lt1"/>
              </a:buClr>
              <a:buSzPts val="4800"/>
              <a:buNone/>
              <a:defRPr sz="6400">
                <a:solidFill>
                  <a:schemeClr val="lt1"/>
                </a:solidFill>
              </a:defRPr>
            </a:lvl4pPr>
            <a:lvl5pPr lvl="4">
              <a:lnSpc>
                <a:spcPct val="80000"/>
              </a:lnSpc>
              <a:spcBef>
                <a:spcPts val="0"/>
              </a:spcBef>
              <a:spcAft>
                <a:spcPts val="0"/>
              </a:spcAft>
              <a:buClr>
                <a:schemeClr val="lt1"/>
              </a:buClr>
              <a:buSzPts val="4800"/>
              <a:buNone/>
              <a:defRPr sz="6400">
                <a:solidFill>
                  <a:schemeClr val="lt1"/>
                </a:solidFill>
              </a:defRPr>
            </a:lvl5pPr>
            <a:lvl6pPr lvl="5">
              <a:lnSpc>
                <a:spcPct val="80000"/>
              </a:lnSpc>
              <a:spcBef>
                <a:spcPts val="0"/>
              </a:spcBef>
              <a:spcAft>
                <a:spcPts val="0"/>
              </a:spcAft>
              <a:buClr>
                <a:schemeClr val="lt1"/>
              </a:buClr>
              <a:buSzPts val="4800"/>
              <a:buNone/>
              <a:defRPr sz="6400">
                <a:solidFill>
                  <a:schemeClr val="lt1"/>
                </a:solidFill>
              </a:defRPr>
            </a:lvl6pPr>
            <a:lvl7pPr lvl="6">
              <a:lnSpc>
                <a:spcPct val="80000"/>
              </a:lnSpc>
              <a:spcBef>
                <a:spcPts val="0"/>
              </a:spcBef>
              <a:spcAft>
                <a:spcPts val="0"/>
              </a:spcAft>
              <a:buClr>
                <a:schemeClr val="lt1"/>
              </a:buClr>
              <a:buSzPts val="4800"/>
              <a:buNone/>
              <a:defRPr sz="6400">
                <a:solidFill>
                  <a:schemeClr val="lt1"/>
                </a:solidFill>
              </a:defRPr>
            </a:lvl7pPr>
            <a:lvl8pPr lvl="7">
              <a:lnSpc>
                <a:spcPct val="80000"/>
              </a:lnSpc>
              <a:spcBef>
                <a:spcPts val="0"/>
              </a:spcBef>
              <a:spcAft>
                <a:spcPts val="0"/>
              </a:spcAft>
              <a:buClr>
                <a:schemeClr val="lt1"/>
              </a:buClr>
              <a:buSzPts val="4800"/>
              <a:buNone/>
              <a:defRPr sz="6400">
                <a:solidFill>
                  <a:schemeClr val="lt1"/>
                </a:solidFill>
              </a:defRPr>
            </a:lvl8pPr>
            <a:lvl9pPr lvl="8">
              <a:lnSpc>
                <a:spcPct val="80000"/>
              </a:lnSpc>
              <a:spcBef>
                <a:spcPts val="0"/>
              </a:spcBef>
              <a:spcAft>
                <a:spcPts val="0"/>
              </a:spcAft>
              <a:buClr>
                <a:schemeClr val="lt1"/>
              </a:buClr>
              <a:buSzPts val="4800"/>
              <a:buNone/>
              <a:defRPr sz="6400">
                <a:solidFill>
                  <a:schemeClr val="lt1"/>
                </a:solidFill>
              </a:defRPr>
            </a:lvl9pPr>
          </a:lstStyle>
          <a:p>
            <a:endParaRPr/>
          </a:p>
        </p:txBody>
      </p:sp>
      <p:sp>
        <p:nvSpPr>
          <p:cNvPr id="123" name="Google Shape;123;p21"/>
          <p:cNvSpPr txBox="1">
            <a:spLocks noGrp="1"/>
          </p:cNvSpPr>
          <p:nvPr>
            <p:ph type="subTitle" idx="1"/>
          </p:nvPr>
        </p:nvSpPr>
        <p:spPr>
          <a:xfrm>
            <a:off x="755133" y="4254633"/>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2133">
                <a:solidFill>
                  <a:schemeClr val="lt1"/>
                </a:solidFill>
              </a:defRPr>
            </a:lvl1pPr>
            <a:lvl2pPr lvl="1" algn="ctr">
              <a:spcBef>
                <a:spcPts val="0"/>
              </a:spcBef>
              <a:spcAft>
                <a:spcPts val="0"/>
              </a:spcAft>
              <a:buClr>
                <a:schemeClr val="lt1"/>
              </a:buClr>
              <a:buSzPts val="1600"/>
              <a:buFont typeface="Inter SemiBold"/>
              <a:buNone/>
              <a:defRPr sz="2133">
                <a:solidFill>
                  <a:schemeClr val="lt1"/>
                </a:solidFill>
              </a:defRPr>
            </a:lvl2pPr>
            <a:lvl3pPr lvl="2" algn="ctr">
              <a:spcBef>
                <a:spcPts val="0"/>
              </a:spcBef>
              <a:spcAft>
                <a:spcPts val="0"/>
              </a:spcAft>
              <a:buClr>
                <a:schemeClr val="lt1"/>
              </a:buClr>
              <a:buSzPts val="1600"/>
              <a:buFont typeface="Inter SemiBold"/>
              <a:buNone/>
              <a:defRPr sz="2133">
                <a:solidFill>
                  <a:schemeClr val="lt1"/>
                </a:solidFill>
              </a:defRPr>
            </a:lvl3pPr>
            <a:lvl4pPr lvl="3" algn="ctr">
              <a:spcBef>
                <a:spcPts val="0"/>
              </a:spcBef>
              <a:spcAft>
                <a:spcPts val="0"/>
              </a:spcAft>
              <a:buClr>
                <a:schemeClr val="lt1"/>
              </a:buClr>
              <a:buSzPts val="1600"/>
              <a:buFont typeface="Inter SemiBold"/>
              <a:buNone/>
              <a:defRPr sz="2133">
                <a:solidFill>
                  <a:schemeClr val="lt1"/>
                </a:solidFill>
              </a:defRPr>
            </a:lvl4pPr>
            <a:lvl5pPr lvl="4" algn="ctr">
              <a:spcBef>
                <a:spcPts val="0"/>
              </a:spcBef>
              <a:spcAft>
                <a:spcPts val="0"/>
              </a:spcAft>
              <a:buClr>
                <a:schemeClr val="lt1"/>
              </a:buClr>
              <a:buSzPts val="1600"/>
              <a:buFont typeface="Inter SemiBold"/>
              <a:buNone/>
              <a:defRPr sz="2133">
                <a:solidFill>
                  <a:schemeClr val="lt1"/>
                </a:solidFill>
              </a:defRPr>
            </a:lvl5pPr>
            <a:lvl6pPr lvl="5" algn="ctr">
              <a:spcBef>
                <a:spcPts val="0"/>
              </a:spcBef>
              <a:spcAft>
                <a:spcPts val="0"/>
              </a:spcAft>
              <a:buClr>
                <a:schemeClr val="lt1"/>
              </a:buClr>
              <a:buSzPts val="1600"/>
              <a:buFont typeface="Inter SemiBold"/>
              <a:buNone/>
              <a:defRPr sz="2133">
                <a:solidFill>
                  <a:schemeClr val="lt1"/>
                </a:solidFill>
              </a:defRPr>
            </a:lvl6pPr>
            <a:lvl7pPr lvl="6" algn="ctr">
              <a:spcBef>
                <a:spcPts val="0"/>
              </a:spcBef>
              <a:spcAft>
                <a:spcPts val="0"/>
              </a:spcAft>
              <a:buClr>
                <a:schemeClr val="lt1"/>
              </a:buClr>
              <a:buSzPts val="1600"/>
              <a:buFont typeface="Inter SemiBold"/>
              <a:buNone/>
              <a:defRPr sz="2133">
                <a:solidFill>
                  <a:schemeClr val="lt1"/>
                </a:solidFill>
              </a:defRPr>
            </a:lvl7pPr>
            <a:lvl8pPr lvl="7" algn="ctr">
              <a:spcBef>
                <a:spcPts val="0"/>
              </a:spcBef>
              <a:spcAft>
                <a:spcPts val="0"/>
              </a:spcAft>
              <a:buClr>
                <a:schemeClr val="lt1"/>
              </a:buClr>
              <a:buSzPts val="1600"/>
              <a:buFont typeface="Inter SemiBold"/>
              <a:buNone/>
              <a:defRPr sz="2133">
                <a:solidFill>
                  <a:schemeClr val="lt1"/>
                </a:solidFill>
              </a:defRPr>
            </a:lvl8pPr>
            <a:lvl9pPr lvl="8" algn="ctr">
              <a:spcBef>
                <a:spcPts val="0"/>
              </a:spcBef>
              <a:spcAft>
                <a:spcPts val="0"/>
              </a:spcAft>
              <a:buClr>
                <a:schemeClr val="lt1"/>
              </a:buClr>
              <a:buSzPts val="1600"/>
              <a:buFont typeface="Inter SemiBold"/>
              <a:buNone/>
              <a:defRPr sz="2133">
                <a:solidFill>
                  <a:schemeClr val="lt1"/>
                </a:solidFill>
              </a:defRPr>
            </a:lvl9pPr>
          </a:lstStyle>
          <a:p>
            <a:endParaRPr/>
          </a:p>
        </p:txBody>
      </p:sp>
      <p:sp>
        <p:nvSpPr>
          <p:cNvPr id="124" name="Google Shape;124;p21"/>
          <p:cNvSpPr txBox="1">
            <a:spLocks noGrp="1"/>
          </p:cNvSpPr>
          <p:nvPr>
            <p:ph type="subTitle" idx="6"/>
          </p:nvPr>
        </p:nvSpPr>
        <p:spPr>
          <a:xfrm>
            <a:off x="3451033" y="4254633"/>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2133">
                <a:solidFill>
                  <a:schemeClr val="lt1"/>
                </a:solidFill>
              </a:defRPr>
            </a:lvl1pPr>
            <a:lvl2pPr lvl="1" algn="ctr">
              <a:spcBef>
                <a:spcPts val="0"/>
              </a:spcBef>
              <a:spcAft>
                <a:spcPts val="0"/>
              </a:spcAft>
              <a:buClr>
                <a:schemeClr val="lt1"/>
              </a:buClr>
              <a:buSzPts val="1600"/>
              <a:buFont typeface="Inter SemiBold"/>
              <a:buNone/>
              <a:defRPr sz="2133">
                <a:solidFill>
                  <a:schemeClr val="lt1"/>
                </a:solidFill>
              </a:defRPr>
            </a:lvl2pPr>
            <a:lvl3pPr lvl="2" algn="ctr">
              <a:spcBef>
                <a:spcPts val="0"/>
              </a:spcBef>
              <a:spcAft>
                <a:spcPts val="0"/>
              </a:spcAft>
              <a:buClr>
                <a:schemeClr val="lt1"/>
              </a:buClr>
              <a:buSzPts val="1600"/>
              <a:buFont typeface="Inter SemiBold"/>
              <a:buNone/>
              <a:defRPr sz="2133">
                <a:solidFill>
                  <a:schemeClr val="lt1"/>
                </a:solidFill>
              </a:defRPr>
            </a:lvl3pPr>
            <a:lvl4pPr lvl="3" algn="ctr">
              <a:spcBef>
                <a:spcPts val="0"/>
              </a:spcBef>
              <a:spcAft>
                <a:spcPts val="0"/>
              </a:spcAft>
              <a:buClr>
                <a:schemeClr val="lt1"/>
              </a:buClr>
              <a:buSzPts val="1600"/>
              <a:buFont typeface="Inter SemiBold"/>
              <a:buNone/>
              <a:defRPr sz="2133">
                <a:solidFill>
                  <a:schemeClr val="lt1"/>
                </a:solidFill>
              </a:defRPr>
            </a:lvl4pPr>
            <a:lvl5pPr lvl="4" algn="ctr">
              <a:spcBef>
                <a:spcPts val="0"/>
              </a:spcBef>
              <a:spcAft>
                <a:spcPts val="0"/>
              </a:spcAft>
              <a:buClr>
                <a:schemeClr val="lt1"/>
              </a:buClr>
              <a:buSzPts val="1600"/>
              <a:buFont typeface="Inter SemiBold"/>
              <a:buNone/>
              <a:defRPr sz="2133">
                <a:solidFill>
                  <a:schemeClr val="lt1"/>
                </a:solidFill>
              </a:defRPr>
            </a:lvl5pPr>
            <a:lvl6pPr lvl="5" algn="ctr">
              <a:spcBef>
                <a:spcPts val="0"/>
              </a:spcBef>
              <a:spcAft>
                <a:spcPts val="0"/>
              </a:spcAft>
              <a:buClr>
                <a:schemeClr val="lt1"/>
              </a:buClr>
              <a:buSzPts val="1600"/>
              <a:buFont typeface="Inter SemiBold"/>
              <a:buNone/>
              <a:defRPr sz="2133">
                <a:solidFill>
                  <a:schemeClr val="lt1"/>
                </a:solidFill>
              </a:defRPr>
            </a:lvl6pPr>
            <a:lvl7pPr lvl="6" algn="ctr">
              <a:spcBef>
                <a:spcPts val="0"/>
              </a:spcBef>
              <a:spcAft>
                <a:spcPts val="0"/>
              </a:spcAft>
              <a:buClr>
                <a:schemeClr val="lt1"/>
              </a:buClr>
              <a:buSzPts val="1600"/>
              <a:buFont typeface="Inter SemiBold"/>
              <a:buNone/>
              <a:defRPr sz="2133">
                <a:solidFill>
                  <a:schemeClr val="lt1"/>
                </a:solidFill>
              </a:defRPr>
            </a:lvl7pPr>
            <a:lvl8pPr lvl="7" algn="ctr">
              <a:spcBef>
                <a:spcPts val="0"/>
              </a:spcBef>
              <a:spcAft>
                <a:spcPts val="0"/>
              </a:spcAft>
              <a:buClr>
                <a:schemeClr val="lt1"/>
              </a:buClr>
              <a:buSzPts val="1600"/>
              <a:buFont typeface="Inter SemiBold"/>
              <a:buNone/>
              <a:defRPr sz="2133">
                <a:solidFill>
                  <a:schemeClr val="lt1"/>
                </a:solidFill>
              </a:defRPr>
            </a:lvl8pPr>
            <a:lvl9pPr lvl="8" algn="ctr">
              <a:spcBef>
                <a:spcPts val="0"/>
              </a:spcBef>
              <a:spcAft>
                <a:spcPts val="0"/>
              </a:spcAft>
              <a:buClr>
                <a:schemeClr val="lt1"/>
              </a:buClr>
              <a:buSzPts val="1600"/>
              <a:buFont typeface="Inter SemiBold"/>
              <a:buNone/>
              <a:defRPr sz="2133">
                <a:solidFill>
                  <a:schemeClr val="lt1"/>
                </a:solidFill>
              </a:defRPr>
            </a:lvl9pPr>
          </a:lstStyle>
          <a:p>
            <a:endParaRPr/>
          </a:p>
        </p:txBody>
      </p:sp>
      <p:sp>
        <p:nvSpPr>
          <p:cNvPr id="125" name="Google Shape;125;p21"/>
          <p:cNvSpPr txBox="1">
            <a:spLocks noGrp="1"/>
          </p:cNvSpPr>
          <p:nvPr>
            <p:ph type="subTitle" idx="7"/>
          </p:nvPr>
        </p:nvSpPr>
        <p:spPr>
          <a:xfrm>
            <a:off x="6150817" y="4254633"/>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2133">
                <a:solidFill>
                  <a:schemeClr val="lt1"/>
                </a:solidFill>
              </a:defRPr>
            </a:lvl1pPr>
            <a:lvl2pPr lvl="1" algn="ctr">
              <a:spcBef>
                <a:spcPts val="0"/>
              </a:spcBef>
              <a:spcAft>
                <a:spcPts val="0"/>
              </a:spcAft>
              <a:buClr>
                <a:schemeClr val="lt1"/>
              </a:buClr>
              <a:buSzPts val="1600"/>
              <a:buFont typeface="Inter SemiBold"/>
              <a:buNone/>
              <a:defRPr sz="2133">
                <a:solidFill>
                  <a:schemeClr val="lt1"/>
                </a:solidFill>
              </a:defRPr>
            </a:lvl2pPr>
            <a:lvl3pPr lvl="2" algn="ctr">
              <a:spcBef>
                <a:spcPts val="0"/>
              </a:spcBef>
              <a:spcAft>
                <a:spcPts val="0"/>
              </a:spcAft>
              <a:buClr>
                <a:schemeClr val="lt1"/>
              </a:buClr>
              <a:buSzPts val="1600"/>
              <a:buFont typeface="Inter SemiBold"/>
              <a:buNone/>
              <a:defRPr sz="2133">
                <a:solidFill>
                  <a:schemeClr val="lt1"/>
                </a:solidFill>
              </a:defRPr>
            </a:lvl3pPr>
            <a:lvl4pPr lvl="3" algn="ctr">
              <a:spcBef>
                <a:spcPts val="0"/>
              </a:spcBef>
              <a:spcAft>
                <a:spcPts val="0"/>
              </a:spcAft>
              <a:buClr>
                <a:schemeClr val="lt1"/>
              </a:buClr>
              <a:buSzPts val="1600"/>
              <a:buFont typeface="Inter SemiBold"/>
              <a:buNone/>
              <a:defRPr sz="2133">
                <a:solidFill>
                  <a:schemeClr val="lt1"/>
                </a:solidFill>
              </a:defRPr>
            </a:lvl4pPr>
            <a:lvl5pPr lvl="4" algn="ctr">
              <a:spcBef>
                <a:spcPts val="0"/>
              </a:spcBef>
              <a:spcAft>
                <a:spcPts val="0"/>
              </a:spcAft>
              <a:buClr>
                <a:schemeClr val="lt1"/>
              </a:buClr>
              <a:buSzPts val="1600"/>
              <a:buFont typeface="Inter SemiBold"/>
              <a:buNone/>
              <a:defRPr sz="2133">
                <a:solidFill>
                  <a:schemeClr val="lt1"/>
                </a:solidFill>
              </a:defRPr>
            </a:lvl5pPr>
            <a:lvl6pPr lvl="5" algn="ctr">
              <a:spcBef>
                <a:spcPts val="0"/>
              </a:spcBef>
              <a:spcAft>
                <a:spcPts val="0"/>
              </a:spcAft>
              <a:buClr>
                <a:schemeClr val="lt1"/>
              </a:buClr>
              <a:buSzPts val="1600"/>
              <a:buFont typeface="Inter SemiBold"/>
              <a:buNone/>
              <a:defRPr sz="2133">
                <a:solidFill>
                  <a:schemeClr val="lt1"/>
                </a:solidFill>
              </a:defRPr>
            </a:lvl6pPr>
            <a:lvl7pPr lvl="6" algn="ctr">
              <a:spcBef>
                <a:spcPts val="0"/>
              </a:spcBef>
              <a:spcAft>
                <a:spcPts val="0"/>
              </a:spcAft>
              <a:buClr>
                <a:schemeClr val="lt1"/>
              </a:buClr>
              <a:buSzPts val="1600"/>
              <a:buFont typeface="Inter SemiBold"/>
              <a:buNone/>
              <a:defRPr sz="2133">
                <a:solidFill>
                  <a:schemeClr val="lt1"/>
                </a:solidFill>
              </a:defRPr>
            </a:lvl7pPr>
            <a:lvl8pPr lvl="7" algn="ctr">
              <a:spcBef>
                <a:spcPts val="0"/>
              </a:spcBef>
              <a:spcAft>
                <a:spcPts val="0"/>
              </a:spcAft>
              <a:buClr>
                <a:schemeClr val="lt1"/>
              </a:buClr>
              <a:buSzPts val="1600"/>
              <a:buFont typeface="Inter SemiBold"/>
              <a:buNone/>
              <a:defRPr sz="2133">
                <a:solidFill>
                  <a:schemeClr val="lt1"/>
                </a:solidFill>
              </a:defRPr>
            </a:lvl8pPr>
            <a:lvl9pPr lvl="8" algn="ctr">
              <a:spcBef>
                <a:spcPts val="0"/>
              </a:spcBef>
              <a:spcAft>
                <a:spcPts val="0"/>
              </a:spcAft>
              <a:buClr>
                <a:schemeClr val="lt1"/>
              </a:buClr>
              <a:buSzPts val="1600"/>
              <a:buFont typeface="Inter SemiBold"/>
              <a:buNone/>
              <a:defRPr sz="2133">
                <a:solidFill>
                  <a:schemeClr val="lt1"/>
                </a:solidFill>
              </a:defRPr>
            </a:lvl9pPr>
          </a:lstStyle>
          <a:p>
            <a:endParaRPr/>
          </a:p>
        </p:txBody>
      </p:sp>
      <p:sp>
        <p:nvSpPr>
          <p:cNvPr id="126" name="Google Shape;126;p21"/>
          <p:cNvSpPr txBox="1">
            <a:spLocks noGrp="1"/>
          </p:cNvSpPr>
          <p:nvPr>
            <p:ph type="subTitle" idx="8"/>
          </p:nvPr>
        </p:nvSpPr>
        <p:spPr>
          <a:xfrm>
            <a:off x="8850600" y="4254633"/>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2133">
                <a:solidFill>
                  <a:schemeClr val="lt1"/>
                </a:solidFill>
              </a:defRPr>
            </a:lvl1pPr>
            <a:lvl2pPr lvl="1" algn="ctr">
              <a:spcBef>
                <a:spcPts val="0"/>
              </a:spcBef>
              <a:spcAft>
                <a:spcPts val="0"/>
              </a:spcAft>
              <a:buClr>
                <a:schemeClr val="lt1"/>
              </a:buClr>
              <a:buSzPts val="1600"/>
              <a:buFont typeface="Inter SemiBold"/>
              <a:buNone/>
              <a:defRPr sz="2133">
                <a:solidFill>
                  <a:schemeClr val="lt1"/>
                </a:solidFill>
              </a:defRPr>
            </a:lvl2pPr>
            <a:lvl3pPr lvl="2" algn="ctr">
              <a:spcBef>
                <a:spcPts val="0"/>
              </a:spcBef>
              <a:spcAft>
                <a:spcPts val="0"/>
              </a:spcAft>
              <a:buClr>
                <a:schemeClr val="lt1"/>
              </a:buClr>
              <a:buSzPts val="1600"/>
              <a:buFont typeface="Inter SemiBold"/>
              <a:buNone/>
              <a:defRPr sz="2133">
                <a:solidFill>
                  <a:schemeClr val="lt1"/>
                </a:solidFill>
              </a:defRPr>
            </a:lvl3pPr>
            <a:lvl4pPr lvl="3" algn="ctr">
              <a:spcBef>
                <a:spcPts val="0"/>
              </a:spcBef>
              <a:spcAft>
                <a:spcPts val="0"/>
              </a:spcAft>
              <a:buClr>
                <a:schemeClr val="lt1"/>
              </a:buClr>
              <a:buSzPts val="1600"/>
              <a:buFont typeface="Inter SemiBold"/>
              <a:buNone/>
              <a:defRPr sz="2133">
                <a:solidFill>
                  <a:schemeClr val="lt1"/>
                </a:solidFill>
              </a:defRPr>
            </a:lvl4pPr>
            <a:lvl5pPr lvl="4" algn="ctr">
              <a:spcBef>
                <a:spcPts val="0"/>
              </a:spcBef>
              <a:spcAft>
                <a:spcPts val="0"/>
              </a:spcAft>
              <a:buClr>
                <a:schemeClr val="lt1"/>
              </a:buClr>
              <a:buSzPts val="1600"/>
              <a:buFont typeface="Inter SemiBold"/>
              <a:buNone/>
              <a:defRPr sz="2133">
                <a:solidFill>
                  <a:schemeClr val="lt1"/>
                </a:solidFill>
              </a:defRPr>
            </a:lvl5pPr>
            <a:lvl6pPr lvl="5" algn="ctr">
              <a:spcBef>
                <a:spcPts val="0"/>
              </a:spcBef>
              <a:spcAft>
                <a:spcPts val="0"/>
              </a:spcAft>
              <a:buClr>
                <a:schemeClr val="lt1"/>
              </a:buClr>
              <a:buSzPts val="1600"/>
              <a:buFont typeface="Inter SemiBold"/>
              <a:buNone/>
              <a:defRPr sz="2133">
                <a:solidFill>
                  <a:schemeClr val="lt1"/>
                </a:solidFill>
              </a:defRPr>
            </a:lvl6pPr>
            <a:lvl7pPr lvl="6" algn="ctr">
              <a:spcBef>
                <a:spcPts val="0"/>
              </a:spcBef>
              <a:spcAft>
                <a:spcPts val="0"/>
              </a:spcAft>
              <a:buClr>
                <a:schemeClr val="lt1"/>
              </a:buClr>
              <a:buSzPts val="1600"/>
              <a:buFont typeface="Inter SemiBold"/>
              <a:buNone/>
              <a:defRPr sz="2133">
                <a:solidFill>
                  <a:schemeClr val="lt1"/>
                </a:solidFill>
              </a:defRPr>
            </a:lvl7pPr>
            <a:lvl8pPr lvl="7" algn="ctr">
              <a:spcBef>
                <a:spcPts val="0"/>
              </a:spcBef>
              <a:spcAft>
                <a:spcPts val="0"/>
              </a:spcAft>
              <a:buClr>
                <a:schemeClr val="lt1"/>
              </a:buClr>
              <a:buSzPts val="1600"/>
              <a:buFont typeface="Inter SemiBold"/>
              <a:buNone/>
              <a:defRPr sz="2133">
                <a:solidFill>
                  <a:schemeClr val="lt1"/>
                </a:solidFill>
              </a:defRPr>
            </a:lvl8pPr>
            <a:lvl9pPr lvl="8" algn="ctr">
              <a:spcBef>
                <a:spcPts val="0"/>
              </a:spcBef>
              <a:spcAft>
                <a:spcPts val="0"/>
              </a:spcAft>
              <a:buClr>
                <a:schemeClr val="lt1"/>
              </a:buClr>
              <a:buSzPts val="1600"/>
              <a:buFont typeface="Inter SemiBold"/>
              <a:buNone/>
              <a:defRPr sz="2133">
                <a:solidFill>
                  <a:schemeClr val="lt1"/>
                </a:solidFill>
              </a:defRPr>
            </a:lvl9pPr>
          </a:lstStyle>
          <a:p>
            <a:endParaRPr/>
          </a:p>
        </p:txBody>
      </p:sp>
      <p:sp>
        <p:nvSpPr>
          <p:cNvPr id="127" name="Google Shape;127;p21"/>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128" name="Google Shape;128;p21"/>
          <p:cNvSpPr txBox="1">
            <a:spLocks noGrp="1"/>
          </p:cNvSpPr>
          <p:nvPr>
            <p:ph type="sldNum" idx="12"/>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lt2"/>
                </a:solidFill>
                <a:latin typeface="Inter Light"/>
                <a:ea typeface="Inter Light"/>
                <a:cs typeface="Inter Light"/>
                <a:sym typeface="Inter Light"/>
              </a:defRPr>
            </a:lvl1pPr>
            <a:lvl2pPr lvl="1" algn="ctr" rtl="0">
              <a:buNone/>
              <a:defRPr sz="1067">
                <a:solidFill>
                  <a:schemeClr val="lt2"/>
                </a:solidFill>
                <a:latin typeface="Inter Light"/>
                <a:ea typeface="Inter Light"/>
                <a:cs typeface="Inter Light"/>
                <a:sym typeface="Inter Light"/>
              </a:defRPr>
            </a:lvl2pPr>
            <a:lvl3pPr lvl="2" algn="ctr" rtl="0">
              <a:buNone/>
              <a:defRPr sz="1067">
                <a:solidFill>
                  <a:schemeClr val="lt2"/>
                </a:solidFill>
                <a:latin typeface="Inter Light"/>
                <a:ea typeface="Inter Light"/>
                <a:cs typeface="Inter Light"/>
                <a:sym typeface="Inter Light"/>
              </a:defRPr>
            </a:lvl3pPr>
            <a:lvl4pPr lvl="3" algn="ctr" rtl="0">
              <a:buNone/>
              <a:defRPr sz="1067">
                <a:solidFill>
                  <a:schemeClr val="lt2"/>
                </a:solidFill>
                <a:latin typeface="Inter Light"/>
                <a:ea typeface="Inter Light"/>
                <a:cs typeface="Inter Light"/>
                <a:sym typeface="Inter Light"/>
              </a:defRPr>
            </a:lvl4pPr>
            <a:lvl5pPr lvl="4" algn="ctr" rtl="0">
              <a:buNone/>
              <a:defRPr sz="1067">
                <a:solidFill>
                  <a:schemeClr val="lt2"/>
                </a:solidFill>
                <a:latin typeface="Inter Light"/>
                <a:ea typeface="Inter Light"/>
                <a:cs typeface="Inter Light"/>
                <a:sym typeface="Inter Light"/>
              </a:defRPr>
            </a:lvl5pPr>
            <a:lvl6pPr lvl="5" algn="ctr" rtl="0">
              <a:buNone/>
              <a:defRPr sz="1067">
                <a:solidFill>
                  <a:schemeClr val="lt2"/>
                </a:solidFill>
                <a:latin typeface="Inter Light"/>
                <a:ea typeface="Inter Light"/>
                <a:cs typeface="Inter Light"/>
                <a:sym typeface="Inter Light"/>
              </a:defRPr>
            </a:lvl6pPr>
            <a:lvl7pPr lvl="6" algn="ctr" rtl="0">
              <a:buNone/>
              <a:defRPr sz="1067">
                <a:solidFill>
                  <a:schemeClr val="lt2"/>
                </a:solidFill>
                <a:latin typeface="Inter Light"/>
                <a:ea typeface="Inter Light"/>
                <a:cs typeface="Inter Light"/>
                <a:sym typeface="Inter Light"/>
              </a:defRPr>
            </a:lvl7pPr>
            <a:lvl8pPr lvl="7" algn="ctr" rtl="0">
              <a:buNone/>
              <a:defRPr sz="1067">
                <a:solidFill>
                  <a:schemeClr val="lt2"/>
                </a:solidFill>
                <a:latin typeface="Inter Light"/>
                <a:ea typeface="Inter Light"/>
                <a:cs typeface="Inter Light"/>
                <a:sym typeface="Inter Light"/>
              </a:defRPr>
            </a:lvl8pPr>
            <a:lvl9pPr lvl="8" algn="ctr" rtl="0">
              <a:buNone/>
              <a:defRPr sz="1067">
                <a:solidFill>
                  <a:schemeClr val="lt2"/>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129" name="Google Shape;129;p21"/>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Tree>
    <p:extLst>
      <p:ext uri="{BB962C8B-B14F-4D97-AF65-F5344CB8AC3E}">
        <p14:creationId xmlns:p14="http://schemas.microsoft.com/office/powerpoint/2010/main" val="30493933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urrent Market / Market Size">
  <p:cSld name="Current Market / Market Size">
    <p:bg>
      <p:bgPr>
        <a:solidFill>
          <a:schemeClr val="dk2"/>
        </a:solidFill>
        <a:effectLst/>
      </p:bgPr>
    </p:bg>
    <p:spTree>
      <p:nvGrpSpPr>
        <p:cNvPr id="1" name="Shape 130"/>
        <p:cNvGrpSpPr/>
        <p:nvPr/>
      </p:nvGrpSpPr>
      <p:grpSpPr>
        <a:xfrm>
          <a:off x="0" y="0"/>
          <a:ext cx="0" cy="0"/>
          <a:chOff x="0" y="0"/>
          <a:chExt cx="0" cy="0"/>
        </a:xfrm>
      </p:grpSpPr>
      <p:sp>
        <p:nvSpPr>
          <p:cNvPr id="131" name="Google Shape;131;p22"/>
          <p:cNvSpPr txBox="1"/>
          <p:nvPr/>
        </p:nvSpPr>
        <p:spPr>
          <a:xfrm>
            <a:off x="561163" y="270933"/>
            <a:ext cx="571600" cy="524800"/>
          </a:xfrm>
          <a:prstGeom prst="rect">
            <a:avLst/>
          </a:prstGeom>
          <a:noFill/>
          <a:ln>
            <a:noFill/>
          </a:ln>
        </p:spPr>
        <p:txBody>
          <a:bodyPr spcFirstLastPara="1" wrap="square" lIns="121900" tIns="121900" rIns="121900" bIns="121900" anchor="ctr" anchorCtr="0">
            <a:normAutofit/>
          </a:bodyPr>
          <a:lstStyle/>
          <a:p>
            <a:pPr marL="0" lvl="0" indent="0" algn="ctr" rtl="0">
              <a:spcBef>
                <a:spcPts val="0"/>
              </a:spcBef>
              <a:spcAft>
                <a:spcPts val="0"/>
              </a:spcAft>
              <a:buNone/>
            </a:pPr>
            <a:fld id="{00000000-1234-1234-1234-123412341234}" type="slidenum">
              <a:rPr lang="en" sz="1067">
                <a:solidFill>
                  <a:schemeClr val="lt2"/>
                </a:solidFill>
                <a:latin typeface="Inter Light"/>
                <a:ea typeface="Inter Light"/>
                <a:cs typeface="Inter Light"/>
                <a:sym typeface="Inter Light"/>
              </a:rPr>
              <a:pPr marL="0" lvl="0" indent="0" algn="ctr" rtl="0">
                <a:spcBef>
                  <a:spcPts val="0"/>
                </a:spcBef>
                <a:spcAft>
                  <a:spcPts val="0"/>
                </a:spcAft>
                <a:buNone/>
              </a:pPr>
              <a:t>‹#›</a:t>
            </a:fld>
            <a:endParaRPr sz="1067">
              <a:solidFill>
                <a:schemeClr val="lt2"/>
              </a:solidFill>
              <a:latin typeface="Inter Light"/>
              <a:ea typeface="Inter Light"/>
              <a:cs typeface="Inter Light"/>
              <a:sym typeface="Inter Light"/>
            </a:endParaRPr>
          </a:p>
        </p:txBody>
      </p:sp>
      <p:cxnSp>
        <p:nvCxnSpPr>
          <p:cNvPr id="132" name="Google Shape;132;p22"/>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133" name="Google Shape;133;p22"/>
          <p:cNvSpPr txBox="1">
            <a:spLocks noGrp="1"/>
          </p:cNvSpPr>
          <p:nvPr>
            <p:ph type="subTitle" idx="1"/>
          </p:nvPr>
        </p:nvSpPr>
        <p:spPr>
          <a:xfrm>
            <a:off x="900633" y="4074533"/>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134" name="Google Shape;134;p22"/>
          <p:cNvSpPr txBox="1">
            <a:spLocks noGrp="1"/>
          </p:cNvSpPr>
          <p:nvPr>
            <p:ph type="body" idx="2"/>
          </p:nvPr>
        </p:nvSpPr>
        <p:spPr>
          <a:xfrm>
            <a:off x="806567" y="4890833"/>
            <a:ext cx="2143200" cy="1164800"/>
          </a:xfrm>
          <a:prstGeom prst="rect">
            <a:avLst/>
          </a:prstGeom>
        </p:spPr>
        <p:txBody>
          <a:bodyPr spcFirstLastPara="1" wrap="square" lIns="91425" tIns="91425" rIns="91425" bIns="91425" anchor="t" anchorCtr="0">
            <a:noAutofit/>
          </a:bodyPr>
          <a:lstStyle>
            <a:lvl1pPr marL="609585" lvl="0" indent="-406390" algn="ctr">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gn="ctr">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gn="ctr">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gn="ctr">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gn="ctr">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gn="ctr">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gn="ctr">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gn="ctr">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5" name="Google Shape;135;p22"/>
          <p:cNvSpPr txBox="1">
            <a:spLocks noGrp="1"/>
          </p:cNvSpPr>
          <p:nvPr>
            <p:ph type="subTitle" idx="3"/>
          </p:nvPr>
        </p:nvSpPr>
        <p:spPr>
          <a:xfrm>
            <a:off x="5180533" y="4074533"/>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136" name="Google Shape;136;p22"/>
          <p:cNvSpPr txBox="1">
            <a:spLocks noGrp="1"/>
          </p:cNvSpPr>
          <p:nvPr>
            <p:ph type="body" idx="4"/>
          </p:nvPr>
        </p:nvSpPr>
        <p:spPr>
          <a:xfrm>
            <a:off x="5086467" y="4890833"/>
            <a:ext cx="2143200" cy="1164800"/>
          </a:xfrm>
          <a:prstGeom prst="rect">
            <a:avLst/>
          </a:prstGeom>
        </p:spPr>
        <p:txBody>
          <a:bodyPr spcFirstLastPara="1" wrap="square" lIns="91425" tIns="91425" rIns="91425" bIns="91425" anchor="t" anchorCtr="0">
            <a:noAutofit/>
          </a:bodyPr>
          <a:lstStyle>
            <a:lvl1pPr marL="609585" lvl="0" indent="-406390" algn="ctr">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gn="ctr">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gn="ctr">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gn="ctr">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gn="ctr">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gn="ctr">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gn="ctr">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gn="ctr">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7" name="Google Shape;137;p22"/>
          <p:cNvSpPr txBox="1">
            <a:spLocks noGrp="1"/>
          </p:cNvSpPr>
          <p:nvPr>
            <p:ph type="subTitle" idx="5"/>
          </p:nvPr>
        </p:nvSpPr>
        <p:spPr>
          <a:xfrm>
            <a:off x="9366292" y="4074533"/>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138" name="Google Shape;138;p22"/>
          <p:cNvSpPr txBox="1">
            <a:spLocks noGrp="1"/>
          </p:cNvSpPr>
          <p:nvPr>
            <p:ph type="body" idx="6"/>
          </p:nvPr>
        </p:nvSpPr>
        <p:spPr>
          <a:xfrm>
            <a:off x="9272292" y="4890833"/>
            <a:ext cx="2143200" cy="1164800"/>
          </a:xfrm>
          <a:prstGeom prst="rect">
            <a:avLst/>
          </a:prstGeom>
        </p:spPr>
        <p:txBody>
          <a:bodyPr spcFirstLastPara="1" wrap="square" lIns="91425" tIns="91425" rIns="91425" bIns="91425" anchor="t" anchorCtr="0">
            <a:noAutofit/>
          </a:bodyPr>
          <a:lstStyle>
            <a:lvl1pPr marL="609585" lvl="0" indent="-406390" algn="ctr">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gn="ctr">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gn="ctr">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gn="ctr">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gn="ctr">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gn="ctr">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gn="ctr">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gn="ctr">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9" name="Google Shape;139;p22"/>
          <p:cNvSpPr txBox="1">
            <a:spLocks noGrp="1"/>
          </p:cNvSpPr>
          <p:nvPr>
            <p:ph type="title"/>
          </p:nvPr>
        </p:nvSpPr>
        <p:spPr>
          <a:xfrm>
            <a:off x="601133" y="795733"/>
            <a:ext cx="9023600" cy="1716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6400">
                <a:solidFill>
                  <a:schemeClr val="lt1"/>
                </a:solidFill>
              </a:defRPr>
            </a:lvl2pPr>
            <a:lvl3pPr lvl="2">
              <a:lnSpc>
                <a:spcPct val="80000"/>
              </a:lnSpc>
              <a:spcBef>
                <a:spcPts val="0"/>
              </a:spcBef>
              <a:spcAft>
                <a:spcPts val="0"/>
              </a:spcAft>
              <a:buClr>
                <a:schemeClr val="lt1"/>
              </a:buClr>
              <a:buSzPts val="4800"/>
              <a:buNone/>
              <a:defRPr sz="6400">
                <a:solidFill>
                  <a:schemeClr val="lt1"/>
                </a:solidFill>
              </a:defRPr>
            </a:lvl3pPr>
            <a:lvl4pPr lvl="3">
              <a:lnSpc>
                <a:spcPct val="80000"/>
              </a:lnSpc>
              <a:spcBef>
                <a:spcPts val="0"/>
              </a:spcBef>
              <a:spcAft>
                <a:spcPts val="0"/>
              </a:spcAft>
              <a:buClr>
                <a:schemeClr val="lt1"/>
              </a:buClr>
              <a:buSzPts val="4800"/>
              <a:buNone/>
              <a:defRPr sz="6400">
                <a:solidFill>
                  <a:schemeClr val="lt1"/>
                </a:solidFill>
              </a:defRPr>
            </a:lvl4pPr>
            <a:lvl5pPr lvl="4">
              <a:lnSpc>
                <a:spcPct val="80000"/>
              </a:lnSpc>
              <a:spcBef>
                <a:spcPts val="0"/>
              </a:spcBef>
              <a:spcAft>
                <a:spcPts val="0"/>
              </a:spcAft>
              <a:buClr>
                <a:schemeClr val="lt1"/>
              </a:buClr>
              <a:buSzPts val="4800"/>
              <a:buNone/>
              <a:defRPr sz="6400">
                <a:solidFill>
                  <a:schemeClr val="lt1"/>
                </a:solidFill>
              </a:defRPr>
            </a:lvl5pPr>
            <a:lvl6pPr lvl="5">
              <a:lnSpc>
                <a:spcPct val="80000"/>
              </a:lnSpc>
              <a:spcBef>
                <a:spcPts val="0"/>
              </a:spcBef>
              <a:spcAft>
                <a:spcPts val="0"/>
              </a:spcAft>
              <a:buClr>
                <a:schemeClr val="lt1"/>
              </a:buClr>
              <a:buSzPts val="4800"/>
              <a:buNone/>
              <a:defRPr sz="6400">
                <a:solidFill>
                  <a:schemeClr val="lt1"/>
                </a:solidFill>
              </a:defRPr>
            </a:lvl6pPr>
            <a:lvl7pPr lvl="6">
              <a:lnSpc>
                <a:spcPct val="80000"/>
              </a:lnSpc>
              <a:spcBef>
                <a:spcPts val="0"/>
              </a:spcBef>
              <a:spcAft>
                <a:spcPts val="0"/>
              </a:spcAft>
              <a:buClr>
                <a:schemeClr val="lt1"/>
              </a:buClr>
              <a:buSzPts val="4800"/>
              <a:buNone/>
              <a:defRPr sz="6400">
                <a:solidFill>
                  <a:schemeClr val="lt1"/>
                </a:solidFill>
              </a:defRPr>
            </a:lvl7pPr>
            <a:lvl8pPr lvl="7">
              <a:lnSpc>
                <a:spcPct val="80000"/>
              </a:lnSpc>
              <a:spcBef>
                <a:spcPts val="0"/>
              </a:spcBef>
              <a:spcAft>
                <a:spcPts val="0"/>
              </a:spcAft>
              <a:buClr>
                <a:schemeClr val="lt1"/>
              </a:buClr>
              <a:buSzPts val="4800"/>
              <a:buNone/>
              <a:defRPr sz="6400">
                <a:solidFill>
                  <a:schemeClr val="lt1"/>
                </a:solidFill>
              </a:defRPr>
            </a:lvl8pPr>
            <a:lvl9pPr lvl="8">
              <a:lnSpc>
                <a:spcPct val="80000"/>
              </a:lnSpc>
              <a:spcBef>
                <a:spcPts val="0"/>
              </a:spcBef>
              <a:spcAft>
                <a:spcPts val="0"/>
              </a:spcAft>
              <a:buClr>
                <a:schemeClr val="lt1"/>
              </a:buClr>
              <a:buSzPts val="4800"/>
              <a:buNone/>
              <a:defRPr sz="6400">
                <a:solidFill>
                  <a:schemeClr val="lt1"/>
                </a:solidFill>
              </a:defRPr>
            </a:lvl9pPr>
          </a:lstStyle>
          <a:p>
            <a:endParaRPr/>
          </a:p>
        </p:txBody>
      </p:sp>
      <p:sp>
        <p:nvSpPr>
          <p:cNvPr id="140" name="Google Shape;140;p22"/>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141" name="Google Shape;141;p22"/>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Tree>
    <p:extLst>
      <p:ext uri="{BB962C8B-B14F-4D97-AF65-F5344CB8AC3E}">
        <p14:creationId xmlns:p14="http://schemas.microsoft.com/office/powerpoint/2010/main" val="18368095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Financial Breakdown">
  <p:cSld name="Financial Breakdown">
    <p:bg>
      <p:bgPr>
        <a:solidFill>
          <a:schemeClr val="dk2"/>
        </a:solidFill>
        <a:effectLst/>
      </p:bgPr>
    </p:bg>
    <p:spTree>
      <p:nvGrpSpPr>
        <p:cNvPr id="1" name="Shape 142"/>
        <p:cNvGrpSpPr/>
        <p:nvPr/>
      </p:nvGrpSpPr>
      <p:grpSpPr>
        <a:xfrm>
          <a:off x="0" y="0"/>
          <a:ext cx="0" cy="0"/>
          <a:chOff x="0" y="0"/>
          <a:chExt cx="0" cy="0"/>
        </a:xfrm>
      </p:grpSpPr>
      <p:sp>
        <p:nvSpPr>
          <p:cNvPr id="143" name="Google Shape;143;p23"/>
          <p:cNvSpPr txBox="1"/>
          <p:nvPr/>
        </p:nvSpPr>
        <p:spPr>
          <a:xfrm>
            <a:off x="561163" y="270933"/>
            <a:ext cx="571600" cy="524800"/>
          </a:xfrm>
          <a:prstGeom prst="rect">
            <a:avLst/>
          </a:prstGeom>
          <a:noFill/>
          <a:ln>
            <a:noFill/>
          </a:ln>
        </p:spPr>
        <p:txBody>
          <a:bodyPr spcFirstLastPara="1" wrap="square" lIns="121900" tIns="121900" rIns="121900" bIns="121900" anchor="ctr" anchorCtr="0">
            <a:normAutofit/>
          </a:bodyPr>
          <a:lstStyle/>
          <a:p>
            <a:pPr marL="0" lvl="0" indent="0" algn="ctr" rtl="0">
              <a:spcBef>
                <a:spcPts val="0"/>
              </a:spcBef>
              <a:spcAft>
                <a:spcPts val="0"/>
              </a:spcAft>
              <a:buNone/>
            </a:pPr>
            <a:fld id="{00000000-1234-1234-1234-123412341234}" type="slidenum">
              <a:rPr lang="en" sz="1067">
                <a:solidFill>
                  <a:schemeClr val="lt2"/>
                </a:solidFill>
                <a:latin typeface="Inter Light"/>
                <a:ea typeface="Inter Light"/>
                <a:cs typeface="Inter Light"/>
                <a:sym typeface="Inter Light"/>
              </a:rPr>
              <a:pPr marL="0" lvl="0" indent="0" algn="ctr" rtl="0">
                <a:spcBef>
                  <a:spcPts val="0"/>
                </a:spcBef>
                <a:spcAft>
                  <a:spcPts val="0"/>
                </a:spcAft>
                <a:buNone/>
              </a:pPr>
              <a:t>‹#›</a:t>
            </a:fld>
            <a:endParaRPr sz="1067">
              <a:solidFill>
                <a:schemeClr val="lt2"/>
              </a:solidFill>
              <a:latin typeface="Inter Light"/>
              <a:ea typeface="Inter Light"/>
              <a:cs typeface="Inter Light"/>
              <a:sym typeface="Inter Light"/>
            </a:endParaRPr>
          </a:p>
        </p:txBody>
      </p:sp>
      <p:cxnSp>
        <p:nvCxnSpPr>
          <p:cNvPr id="144" name="Google Shape;144;p23"/>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145" name="Google Shape;145;p23"/>
          <p:cNvSpPr txBox="1">
            <a:spLocks noGrp="1"/>
          </p:cNvSpPr>
          <p:nvPr>
            <p:ph type="subTitle" idx="1"/>
          </p:nvPr>
        </p:nvSpPr>
        <p:spPr>
          <a:xfrm>
            <a:off x="4648767" y="3609267"/>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600">
                <a:solidFill>
                  <a:schemeClr val="lt1"/>
                </a:solidFill>
              </a:defRPr>
            </a:lvl1pPr>
            <a:lvl2pPr lvl="1" algn="ctr">
              <a:spcBef>
                <a:spcPts val="0"/>
              </a:spcBef>
              <a:spcAft>
                <a:spcPts val="0"/>
              </a:spcAft>
              <a:buClr>
                <a:schemeClr val="lt1"/>
              </a:buClr>
              <a:buSzPts val="1200"/>
              <a:buFont typeface="Inter SemiBold"/>
              <a:buNone/>
              <a:defRPr sz="1600">
                <a:solidFill>
                  <a:schemeClr val="lt1"/>
                </a:solidFill>
              </a:defRPr>
            </a:lvl2pPr>
            <a:lvl3pPr lvl="2" algn="ctr">
              <a:spcBef>
                <a:spcPts val="0"/>
              </a:spcBef>
              <a:spcAft>
                <a:spcPts val="0"/>
              </a:spcAft>
              <a:buClr>
                <a:schemeClr val="lt1"/>
              </a:buClr>
              <a:buSzPts val="1200"/>
              <a:buFont typeface="Inter SemiBold"/>
              <a:buNone/>
              <a:defRPr sz="1600">
                <a:solidFill>
                  <a:schemeClr val="lt1"/>
                </a:solidFill>
              </a:defRPr>
            </a:lvl3pPr>
            <a:lvl4pPr lvl="3" algn="ctr">
              <a:spcBef>
                <a:spcPts val="0"/>
              </a:spcBef>
              <a:spcAft>
                <a:spcPts val="0"/>
              </a:spcAft>
              <a:buClr>
                <a:schemeClr val="lt1"/>
              </a:buClr>
              <a:buSzPts val="1200"/>
              <a:buFont typeface="Inter SemiBold"/>
              <a:buNone/>
              <a:defRPr sz="1600">
                <a:solidFill>
                  <a:schemeClr val="lt1"/>
                </a:solidFill>
              </a:defRPr>
            </a:lvl4pPr>
            <a:lvl5pPr lvl="4" algn="ctr">
              <a:spcBef>
                <a:spcPts val="0"/>
              </a:spcBef>
              <a:spcAft>
                <a:spcPts val="0"/>
              </a:spcAft>
              <a:buClr>
                <a:schemeClr val="lt1"/>
              </a:buClr>
              <a:buSzPts val="1200"/>
              <a:buFont typeface="Inter SemiBold"/>
              <a:buNone/>
              <a:defRPr sz="1600">
                <a:solidFill>
                  <a:schemeClr val="lt1"/>
                </a:solidFill>
              </a:defRPr>
            </a:lvl5pPr>
            <a:lvl6pPr lvl="5" algn="ctr">
              <a:spcBef>
                <a:spcPts val="0"/>
              </a:spcBef>
              <a:spcAft>
                <a:spcPts val="0"/>
              </a:spcAft>
              <a:buClr>
                <a:schemeClr val="lt1"/>
              </a:buClr>
              <a:buSzPts val="1200"/>
              <a:buFont typeface="Inter SemiBold"/>
              <a:buNone/>
              <a:defRPr sz="1600">
                <a:solidFill>
                  <a:schemeClr val="lt1"/>
                </a:solidFill>
              </a:defRPr>
            </a:lvl6pPr>
            <a:lvl7pPr lvl="6" algn="ctr">
              <a:spcBef>
                <a:spcPts val="0"/>
              </a:spcBef>
              <a:spcAft>
                <a:spcPts val="0"/>
              </a:spcAft>
              <a:buClr>
                <a:schemeClr val="lt1"/>
              </a:buClr>
              <a:buSzPts val="1200"/>
              <a:buFont typeface="Inter SemiBold"/>
              <a:buNone/>
              <a:defRPr sz="1600">
                <a:solidFill>
                  <a:schemeClr val="lt1"/>
                </a:solidFill>
              </a:defRPr>
            </a:lvl7pPr>
            <a:lvl8pPr lvl="7" algn="ctr">
              <a:spcBef>
                <a:spcPts val="0"/>
              </a:spcBef>
              <a:spcAft>
                <a:spcPts val="0"/>
              </a:spcAft>
              <a:buClr>
                <a:schemeClr val="lt1"/>
              </a:buClr>
              <a:buSzPts val="1200"/>
              <a:buFont typeface="Inter SemiBold"/>
              <a:buNone/>
              <a:defRPr sz="1600">
                <a:solidFill>
                  <a:schemeClr val="lt1"/>
                </a:solidFill>
              </a:defRPr>
            </a:lvl8pPr>
            <a:lvl9pPr lvl="8" algn="ctr">
              <a:spcBef>
                <a:spcPts val="0"/>
              </a:spcBef>
              <a:spcAft>
                <a:spcPts val="0"/>
              </a:spcAft>
              <a:buClr>
                <a:schemeClr val="lt1"/>
              </a:buClr>
              <a:buSzPts val="1200"/>
              <a:buFont typeface="Inter SemiBold"/>
              <a:buNone/>
              <a:defRPr sz="1600">
                <a:solidFill>
                  <a:schemeClr val="lt1"/>
                </a:solidFill>
              </a:defRPr>
            </a:lvl9pPr>
          </a:lstStyle>
          <a:p>
            <a:endParaRPr/>
          </a:p>
        </p:txBody>
      </p:sp>
      <p:sp>
        <p:nvSpPr>
          <p:cNvPr id="146" name="Google Shape;146;p23"/>
          <p:cNvSpPr txBox="1">
            <a:spLocks noGrp="1"/>
          </p:cNvSpPr>
          <p:nvPr>
            <p:ph type="body" idx="2"/>
          </p:nvPr>
        </p:nvSpPr>
        <p:spPr>
          <a:xfrm>
            <a:off x="4554767" y="3976433"/>
            <a:ext cx="2143200" cy="1164800"/>
          </a:xfrm>
          <a:prstGeom prst="rect">
            <a:avLst/>
          </a:prstGeom>
        </p:spPr>
        <p:txBody>
          <a:bodyPr spcFirstLastPara="1" wrap="square" lIns="91425" tIns="91425" rIns="91425" bIns="91425" anchor="t" anchorCtr="0">
            <a:noAutofit/>
          </a:bodyPr>
          <a:lstStyle>
            <a:lvl1pPr marL="609585" lvl="0" indent="-406390" algn="ctr">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gn="ctr">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gn="ctr">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gn="ctr">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gn="ctr">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gn="ctr">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gn="ctr">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gn="ctr">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cxnSp>
        <p:nvCxnSpPr>
          <p:cNvPr id="147" name="Google Shape;147;p23"/>
          <p:cNvCxnSpPr>
            <a:endCxn id="148" idx="2"/>
          </p:cNvCxnSpPr>
          <p:nvPr/>
        </p:nvCxnSpPr>
        <p:spPr>
          <a:xfrm>
            <a:off x="3872367" y="2731288"/>
            <a:ext cx="1029200" cy="0"/>
          </a:xfrm>
          <a:prstGeom prst="straightConnector1">
            <a:avLst/>
          </a:prstGeom>
          <a:noFill/>
          <a:ln w="19050" cap="flat" cmpd="sng">
            <a:solidFill>
              <a:schemeClr val="lt1"/>
            </a:solidFill>
            <a:prstDash val="solid"/>
            <a:round/>
            <a:headEnd type="none" w="med" len="med"/>
            <a:tailEnd type="none" w="med" len="med"/>
          </a:ln>
        </p:spPr>
      </p:cxnSp>
      <p:cxnSp>
        <p:nvCxnSpPr>
          <p:cNvPr id="149" name="Google Shape;149;p23"/>
          <p:cNvCxnSpPr/>
          <p:nvPr/>
        </p:nvCxnSpPr>
        <p:spPr>
          <a:xfrm>
            <a:off x="6354565" y="2731288"/>
            <a:ext cx="1029200" cy="0"/>
          </a:xfrm>
          <a:prstGeom prst="straightConnector1">
            <a:avLst/>
          </a:prstGeom>
          <a:noFill/>
          <a:ln w="19050" cap="flat" cmpd="sng">
            <a:solidFill>
              <a:schemeClr val="lt1"/>
            </a:solidFill>
            <a:prstDash val="solid"/>
            <a:round/>
            <a:headEnd type="none" w="med" len="med"/>
            <a:tailEnd type="none" w="med" len="med"/>
          </a:ln>
        </p:spPr>
      </p:cxnSp>
      <p:cxnSp>
        <p:nvCxnSpPr>
          <p:cNvPr id="150" name="Google Shape;150;p23"/>
          <p:cNvCxnSpPr/>
          <p:nvPr/>
        </p:nvCxnSpPr>
        <p:spPr>
          <a:xfrm>
            <a:off x="8847648" y="2731288"/>
            <a:ext cx="1029200" cy="0"/>
          </a:xfrm>
          <a:prstGeom prst="straightConnector1">
            <a:avLst/>
          </a:prstGeom>
          <a:noFill/>
          <a:ln w="19050" cap="flat" cmpd="sng">
            <a:solidFill>
              <a:schemeClr val="lt1"/>
            </a:solidFill>
            <a:prstDash val="solid"/>
            <a:round/>
            <a:headEnd type="none" w="med" len="med"/>
            <a:tailEnd type="none" w="med" len="med"/>
          </a:ln>
        </p:spPr>
      </p:cxnSp>
      <p:sp>
        <p:nvSpPr>
          <p:cNvPr id="148" name="Google Shape;148;p23"/>
          <p:cNvSpPr/>
          <p:nvPr/>
        </p:nvSpPr>
        <p:spPr>
          <a:xfrm>
            <a:off x="4901567" y="2006488"/>
            <a:ext cx="1449600" cy="1449600"/>
          </a:xfrm>
          <a:prstGeom prst="flowChartConnector">
            <a:avLst/>
          </a:prstGeom>
          <a:no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3867">
              <a:latin typeface="Inter"/>
              <a:ea typeface="Inter"/>
              <a:cs typeface="Inter"/>
              <a:sym typeface="Inter"/>
            </a:endParaRPr>
          </a:p>
        </p:txBody>
      </p:sp>
      <p:sp>
        <p:nvSpPr>
          <p:cNvPr id="151" name="Google Shape;151;p23"/>
          <p:cNvSpPr/>
          <p:nvPr/>
        </p:nvSpPr>
        <p:spPr>
          <a:xfrm>
            <a:off x="7398017" y="2006488"/>
            <a:ext cx="1449600" cy="1449600"/>
          </a:xfrm>
          <a:prstGeom prst="flowChartConnector">
            <a:avLst/>
          </a:prstGeom>
          <a:no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3867">
              <a:latin typeface="Inter"/>
              <a:ea typeface="Inter"/>
              <a:cs typeface="Inter"/>
              <a:sym typeface="Inter"/>
            </a:endParaRPr>
          </a:p>
        </p:txBody>
      </p:sp>
      <p:sp>
        <p:nvSpPr>
          <p:cNvPr id="152" name="Google Shape;152;p23"/>
          <p:cNvSpPr/>
          <p:nvPr/>
        </p:nvSpPr>
        <p:spPr>
          <a:xfrm>
            <a:off x="9890300" y="2006488"/>
            <a:ext cx="1449600" cy="1449600"/>
          </a:xfrm>
          <a:prstGeom prst="flowChartConnector">
            <a:avLst/>
          </a:prstGeom>
          <a:noFill/>
          <a:ln w="1905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3867">
              <a:latin typeface="Inter"/>
              <a:ea typeface="Inter"/>
              <a:cs typeface="Inter"/>
              <a:sym typeface="Inter"/>
            </a:endParaRPr>
          </a:p>
        </p:txBody>
      </p:sp>
      <p:sp>
        <p:nvSpPr>
          <p:cNvPr id="153" name="Google Shape;153;p23"/>
          <p:cNvSpPr txBox="1">
            <a:spLocks noGrp="1"/>
          </p:cNvSpPr>
          <p:nvPr>
            <p:ph type="subTitle" idx="3"/>
          </p:nvPr>
        </p:nvSpPr>
        <p:spPr>
          <a:xfrm>
            <a:off x="7145233" y="3609267"/>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600">
                <a:solidFill>
                  <a:schemeClr val="lt1"/>
                </a:solidFill>
              </a:defRPr>
            </a:lvl1pPr>
            <a:lvl2pPr lvl="1" algn="ctr">
              <a:spcBef>
                <a:spcPts val="0"/>
              </a:spcBef>
              <a:spcAft>
                <a:spcPts val="0"/>
              </a:spcAft>
              <a:buClr>
                <a:schemeClr val="lt1"/>
              </a:buClr>
              <a:buSzPts val="1200"/>
              <a:buFont typeface="Inter SemiBold"/>
              <a:buNone/>
              <a:defRPr sz="1600">
                <a:solidFill>
                  <a:schemeClr val="lt1"/>
                </a:solidFill>
              </a:defRPr>
            </a:lvl2pPr>
            <a:lvl3pPr lvl="2" algn="ctr">
              <a:spcBef>
                <a:spcPts val="0"/>
              </a:spcBef>
              <a:spcAft>
                <a:spcPts val="0"/>
              </a:spcAft>
              <a:buClr>
                <a:schemeClr val="lt1"/>
              </a:buClr>
              <a:buSzPts val="1200"/>
              <a:buFont typeface="Inter SemiBold"/>
              <a:buNone/>
              <a:defRPr sz="1600">
                <a:solidFill>
                  <a:schemeClr val="lt1"/>
                </a:solidFill>
              </a:defRPr>
            </a:lvl3pPr>
            <a:lvl4pPr lvl="3" algn="ctr">
              <a:spcBef>
                <a:spcPts val="0"/>
              </a:spcBef>
              <a:spcAft>
                <a:spcPts val="0"/>
              </a:spcAft>
              <a:buClr>
                <a:schemeClr val="lt1"/>
              </a:buClr>
              <a:buSzPts val="1200"/>
              <a:buFont typeface="Inter SemiBold"/>
              <a:buNone/>
              <a:defRPr sz="1600">
                <a:solidFill>
                  <a:schemeClr val="lt1"/>
                </a:solidFill>
              </a:defRPr>
            </a:lvl4pPr>
            <a:lvl5pPr lvl="4" algn="ctr">
              <a:spcBef>
                <a:spcPts val="0"/>
              </a:spcBef>
              <a:spcAft>
                <a:spcPts val="0"/>
              </a:spcAft>
              <a:buClr>
                <a:schemeClr val="lt1"/>
              </a:buClr>
              <a:buSzPts val="1200"/>
              <a:buFont typeface="Inter SemiBold"/>
              <a:buNone/>
              <a:defRPr sz="1600">
                <a:solidFill>
                  <a:schemeClr val="lt1"/>
                </a:solidFill>
              </a:defRPr>
            </a:lvl5pPr>
            <a:lvl6pPr lvl="5" algn="ctr">
              <a:spcBef>
                <a:spcPts val="0"/>
              </a:spcBef>
              <a:spcAft>
                <a:spcPts val="0"/>
              </a:spcAft>
              <a:buClr>
                <a:schemeClr val="lt1"/>
              </a:buClr>
              <a:buSzPts val="1200"/>
              <a:buFont typeface="Inter SemiBold"/>
              <a:buNone/>
              <a:defRPr sz="1600">
                <a:solidFill>
                  <a:schemeClr val="lt1"/>
                </a:solidFill>
              </a:defRPr>
            </a:lvl6pPr>
            <a:lvl7pPr lvl="6" algn="ctr">
              <a:spcBef>
                <a:spcPts val="0"/>
              </a:spcBef>
              <a:spcAft>
                <a:spcPts val="0"/>
              </a:spcAft>
              <a:buClr>
                <a:schemeClr val="lt1"/>
              </a:buClr>
              <a:buSzPts val="1200"/>
              <a:buFont typeface="Inter SemiBold"/>
              <a:buNone/>
              <a:defRPr sz="1600">
                <a:solidFill>
                  <a:schemeClr val="lt1"/>
                </a:solidFill>
              </a:defRPr>
            </a:lvl7pPr>
            <a:lvl8pPr lvl="7" algn="ctr">
              <a:spcBef>
                <a:spcPts val="0"/>
              </a:spcBef>
              <a:spcAft>
                <a:spcPts val="0"/>
              </a:spcAft>
              <a:buClr>
                <a:schemeClr val="lt1"/>
              </a:buClr>
              <a:buSzPts val="1200"/>
              <a:buFont typeface="Inter SemiBold"/>
              <a:buNone/>
              <a:defRPr sz="1600">
                <a:solidFill>
                  <a:schemeClr val="lt1"/>
                </a:solidFill>
              </a:defRPr>
            </a:lvl8pPr>
            <a:lvl9pPr lvl="8" algn="ctr">
              <a:spcBef>
                <a:spcPts val="0"/>
              </a:spcBef>
              <a:spcAft>
                <a:spcPts val="0"/>
              </a:spcAft>
              <a:buClr>
                <a:schemeClr val="lt1"/>
              </a:buClr>
              <a:buSzPts val="1200"/>
              <a:buFont typeface="Inter SemiBold"/>
              <a:buNone/>
              <a:defRPr sz="1600">
                <a:solidFill>
                  <a:schemeClr val="lt1"/>
                </a:solidFill>
              </a:defRPr>
            </a:lvl9pPr>
          </a:lstStyle>
          <a:p>
            <a:endParaRPr/>
          </a:p>
        </p:txBody>
      </p:sp>
      <p:sp>
        <p:nvSpPr>
          <p:cNvPr id="154" name="Google Shape;154;p23"/>
          <p:cNvSpPr txBox="1">
            <a:spLocks noGrp="1"/>
          </p:cNvSpPr>
          <p:nvPr>
            <p:ph type="body" idx="4"/>
          </p:nvPr>
        </p:nvSpPr>
        <p:spPr>
          <a:xfrm>
            <a:off x="7051233" y="3976433"/>
            <a:ext cx="2143200" cy="1164800"/>
          </a:xfrm>
          <a:prstGeom prst="rect">
            <a:avLst/>
          </a:prstGeom>
        </p:spPr>
        <p:txBody>
          <a:bodyPr spcFirstLastPara="1" wrap="square" lIns="91425" tIns="91425" rIns="91425" bIns="91425" anchor="t" anchorCtr="0">
            <a:noAutofit/>
          </a:bodyPr>
          <a:lstStyle>
            <a:lvl1pPr marL="609585" lvl="0" indent="-406390" algn="ctr">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gn="ctr">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gn="ctr">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gn="ctr">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gn="ctr">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gn="ctr">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gn="ctr">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gn="ctr">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55" name="Google Shape;155;p23"/>
          <p:cNvSpPr txBox="1">
            <a:spLocks noGrp="1"/>
          </p:cNvSpPr>
          <p:nvPr>
            <p:ph type="subTitle" idx="5"/>
          </p:nvPr>
        </p:nvSpPr>
        <p:spPr>
          <a:xfrm>
            <a:off x="9641700" y="3609267"/>
            <a:ext cx="1955200" cy="10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600">
                <a:solidFill>
                  <a:schemeClr val="lt1"/>
                </a:solidFill>
              </a:defRPr>
            </a:lvl1pPr>
            <a:lvl2pPr lvl="1" algn="ctr">
              <a:spcBef>
                <a:spcPts val="0"/>
              </a:spcBef>
              <a:spcAft>
                <a:spcPts val="0"/>
              </a:spcAft>
              <a:buClr>
                <a:schemeClr val="lt1"/>
              </a:buClr>
              <a:buSzPts val="1200"/>
              <a:buFont typeface="Inter SemiBold"/>
              <a:buNone/>
              <a:defRPr sz="1600">
                <a:solidFill>
                  <a:schemeClr val="lt1"/>
                </a:solidFill>
              </a:defRPr>
            </a:lvl2pPr>
            <a:lvl3pPr lvl="2" algn="ctr">
              <a:spcBef>
                <a:spcPts val="0"/>
              </a:spcBef>
              <a:spcAft>
                <a:spcPts val="0"/>
              </a:spcAft>
              <a:buClr>
                <a:schemeClr val="lt1"/>
              </a:buClr>
              <a:buSzPts val="1200"/>
              <a:buFont typeface="Inter SemiBold"/>
              <a:buNone/>
              <a:defRPr sz="1600">
                <a:solidFill>
                  <a:schemeClr val="lt1"/>
                </a:solidFill>
              </a:defRPr>
            </a:lvl3pPr>
            <a:lvl4pPr lvl="3" algn="ctr">
              <a:spcBef>
                <a:spcPts val="0"/>
              </a:spcBef>
              <a:spcAft>
                <a:spcPts val="0"/>
              </a:spcAft>
              <a:buClr>
                <a:schemeClr val="lt1"/>
              </a:buClr>
              <a:buSzPts val="1200"/>
              <a:buFont typeface="Inter SemiBold"/>
              <a:buNone/>
              <a:defRPr sz="1600">
                <a:solidFill>
                  <a:schemeClr val="lt1"/>
                </a:solidFill>
              </a:defRPr>
            </a:lvl4pPr>
            <a:lvl5pPr lvl="4" algn="ctr">
              <a:spcBef>
                <a:spcPts val="0"/>
              </a:spcBef>
              <a:spcAft>
                <a:spcPts val="0"/>
              </a:spcAft>
              <a:buClr>
                <a:schemeClr val="lt1"/>
              </a:buClr>
              <a:buSzPts val="1200"/>
              <a:buFont typeface="Inter SemiBold"/>
              <a:buNone/>
              <a:defRPr sz="1600">
                <a:solidFill>
                  <a:schemeClr val="lt1"/>
                </a:solidFill>
              </a:defRPr>
            </a:lvl5pPr>
            <a:lvl6pPr lvl="5" algn="ctr">
              <a:spcBef>
                <a:spcPts val="0"/>
              </a:spcBef>
              <a:spcAft>
                <a:spcPts val="0"/>
              </a:spcAft>
              <a:buClr>
                <a:schemeClr val="lt1"/>
              </a:buClr>
              <a:buSzPts val="1200"/>
              <a:buFont typeface="Inter SemiBold"/>
              <a:buNone/>
              <a:defRPr sz="1600">
                <a:solidFill>
                  <a:schemeClr val="lt1"/>
                </a:solidFill>
              </a:defRPr>
            </a:lvl6pPr>
            <a:lvl7pPr lvl="6" algn="ctr">
              <a:spcBef>
                <a:spcPts val="0"/>
              </a:spcBef>
              <a:spcAft>
                <a:spcPts val="0"/>
              </a:spcAft>
              <a:buClr>
                <a:schemeClr val="lt1"/>
              </a:buClr>
              <a:buSzPts val="1200"/>
              <a:buFont typeface="Inter SemiBold"/>
              <a:buNone/>
              <a:defRPr sz="1600">
                <a:solidFill>
                  <a:schemeClr val="lt1"/>
                </a:solidFill>
              </a:defRPr>
            </a:lvl7pPr>
            <a:lvl8pPr lvl="7" algn="ctr">
              <a:spcBef>
                <a:spcPts val="0"/>
              </a:spcBef>
              <a:spcAft>
                <a:spcPts val="0"/>
              </a:spcAft>
              <a:buClr>
                <a:schemeClr val="lt1"/>
              </a:buClr>
              <a:buSzPts val="1200"/>
              <a:buFont typeface="Inter SemiBold"/>
              <a:buNone/>
              <a:defRPr sz="1600">
                <a:solidFill>
                  <a:schemeClr val="lt1"/>
                </a:solidFill>
              </a:defRPr>
            </a:lvl8pPr>
            <a:lvl9pPr lvl="8" algn="ctr">
              <a:spcBef>
                <a:spcPts val="0"/>
              </a:spcBef>
              <a:spcAft>
                <a:spcPts val="0"/>
              </a:spcAft>
              <a:buClr>
                <a:schemeClr val="lt1"/>
              </a:buClr>
              <a:buSzPts val="1200"/>
              <a:buFont typeface="Inter SemiBold"/>
              <a:buNone/>
              <a:defRPr sz="1600">
                <a:solidFill>
                  <a:schemeClr val="lt1"/>
                </a:solidFill>
              </a:defRPr>
            </a:lvl9pPr>
          </a:lstStyle>
          <a:p>
            <a:endParaRPr/>
          </a:p>
        </p:txBody>
      </p:sp>
      <p:sp>
        <p:nvSpPr>
          <p:cNvPr id="156" name="Google Shape;156;p23"/>
          <p:cNvSpPr txBox="1">
            <a:spLocks noGrp="1"/>
          </p:cNvSpPr>
          <p:nvPr>
            <p:ph type="body" idx="6"/>
          </p:nvPr>
        </p:nvSpPr>
        <p:spPr>
          <a:xfrm>
            <a:off x="9547700" y="3976433"/>
            <a:ext cx="2143200" cy="1164800"/>
          </a:xfrm>
          <a:prstGeom prst="rect">
            <a:avLst/>
          </a:prstGeom>
        </p:spPr>
        <p:txBody>
          <a:bodyPr spcFirstLastPara="1" wrap="square" lIns="91425" tIns="91425" rIns="91425" bIns="91425" anchor="t" anchorCtr="0">
            <a:noAutofit/>
          </a:bodyPr>
          <a:lstStyle>
            <a:lvl1pPr marL="609585" lvl="0" indent="-406390" algn="ctr">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gn="ctr">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gn="ctr">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gn="ctr">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gn="ctr">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gn="ctr">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gn="ctr">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gn="ctr">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57" name="Google Shape;157;p23"/>
          <p:cNvSpPr/>
          <p:nvPr/>
        </p:nvSpPr>
        <p:spPr>
          <a:xfrm>
            <a:off x="804633" y="3609267"/>
            <a:ext cx="3084400" cy="1884800"/>
          </a:xfrm>
          <a:prstGeom prst="roundRect">
            <a:avLst>
              <a:gd name="adj" fmla="val 7414"/>
            </a:avLst>
          </a:prstGeom>
          <a:noFill/>
          <a:ln w="952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Clr>
                <a:schemeClr val="dk1"/>
              </a:buClr>
              <a:buSzPts val="1100"/>
              <a:buNone/>
            </a:pPr>
            <a:endParaRPr sz="2400">
              <a:solidFill>
                <a:srgbClr val="F6F5EC"/>
              </a:solidFill>
            </a:endParaRPr>
          </a:p>
        </p:txBody>
      </p:sp>
      <p:sp>
        <p:nvSpPr>
          <p:cNvPr id="158" name="Google Shape;158;p23"/>
          <p:cNvSpPr txBox="1">
            <a:spLocks noGrp="1"/>
          </p:cNvSpPr>
          <p:nvPr>
            <p:ph type="title"/>
          </p:nvPr>
        </p:nvSpPr>
        <p:spPr>
          <a:xfrm>
            <a:off x="601133" y="795733"/>
            <a:ext cx="9023600" cy="1909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6400">
                <a:solidFill>
                  <a:schemeClr val="lt1"/>
                </a:solidFill>
              </a:defRPr>
            </a:lvl2pPr>
            <a:lvl3pPr lvl="2">
              <a:lnSpc>
                <a:spcPct val="80000"/>
              </a:lnSpc>
              <a:spcBef>
                <a:spcPts val="0"/>
              </a:spcBef>
              <a:spcAft>
                <a:spcPts val="0"/>
              </a:spcAft>
              <a:buClr>
                <a:schemeClr val="lt1"/>
              </a:buClr>
              <a:buSzPts val="4800"/>
              <a:buNone/>
              <a:defRPr sz="6400">
                <a:solidFill>
                  <a:schemeClr val="lt1"/>
                </a:solidFill>
              </a:defRPr>
            </a:lvl3pPr>
            <a:lvl4pPr lvl="3">
              <a:lnSpc>
                <a:spcPct val="80000"/>
              </a:lnSpc>
              <a:spcBef>
                <a:spcPts val="0"/>
              </a:spcBef>
              <a:spcAft>
                <a:spcPts val="0"/>
              </a:spcAft>
              <a:buClr>
                <a:schemeClr val="lt1"/>
              </a:buClr>
              <a:buSzPts val="4800"/>
              <a:buNone/>
              <a:defRPr sz="6400">
                <a:solidFill>
                  <a:schemeClr val="lt1"/>
                </a:solidFill>
              </a:defRPr>
            </a:lvl4pPr>
            <a:lvl5pPr lvl="4">
              <a:lnSpc>
                <a:spcPct val="80000"/>
              </a:lnSpc>
              <a:spcBef>
                <a:spcPts val="0"/>
              </a:spcBef>
              <a:spcAft>
                <a:spcPts val="0"/>
              </a:spcAft>
              <a:buClr>
                <a:schemeClr val="lt1"/>
              </a:buClr>
              <a:buSzPts val="4800"/>
              <a:buNone/>
              <a:defRPr sz="6400">
                <a:solidFill>
                  <a:schemeClr val="lt1"/>
                </a:solidFill>
              </a:defRPr>
            </a:lvl5pPr>
            <a:lvl6pPr lvl="5">
              <a:lnSpc>
                <a:spcPct val="80000"/>
              </a:lnSpc>
              <a:spcBef>
                <a:spcPts val="0"/>
              </a:spcBef>
              <a:spcAft>
                <a:spcPts val="0"/>
              </a:spcAft>
              <a:buClr>
                <a:schemeClr val="lt1"/>
              </a:buClr>
              <a:buSzPts val="4800"/>
              <a:buNone/>
              <a:defRPr sz="6400">
                <a:solidFill>
                  <a:schemeClr val="lt1"/>
                </a:solidFill>
              </a:defRPr>
            </a:lvl6pPr>
            <a:lvl7pPr lvl="6">
              <a:lnSpc>
                <a:spcPct val="80000"/>
              </a:lnSpc>
              <a:spcBef>
                <a:spcPts val="0"/>
              </a:spcBef>
              <a:spcAft>
                <a:spcPts val="0"/>
              </a:spcAft>
              <a:buClr>
                <a:schemeClr val="lt1"/>
              </a:buClr>
              <a:buSzPts val="4800"/>
              <a:buNone/>
              <a:defRPr sz="6400">
                <a:solidFill>
                  <a:schemeClr val="lt1"/>
                </a:solidFill>
              </a:defRPr>
            </a:lvl7pPr>
            <a:lvl8pPr lvl="7">
              <a:lnSpc>
                <a:spcPct val="80000"/>
              </a:lnSpc>
              <a:spcBef>
                <a:spcPts val="0"/>
              </a:spcBef>
              <a:spcAft>
                <a:spcPts val="0"/>
              </a:spcAft>
              <a:buClr>
                <a:schemeClr val="lt1"/>
              </a:buClr>
              <a:buSzPts val="4800"/>
              <a:buNone/>
              <a:defRPr sz="6400">
                <a:solidFill>
                  <a:schemeClr val="lt1"/>
                </a:solidFill>
              </a:defRPr>
            </a:lvl8pPr>
            <a:lvl9pPr lvl="8">
              <a:lnSpc>
                <a:spcPct val="80000"/>
              </a:lnSpc>
              <a:spcBef>
                <a:spcPts val="0"/>
              </a:spcBef>
              <a:spcAft>
                <a:spcPts val="0"/>
              </a:spcAft>
              <a:buClr>
                <a:schemeClr val="lt1"/>
              </a:buClr>
              <a:buSzPts val="4800"/>
              <a:buNone/>
              <a:defRPr sz="6400">
                <a:solidFill>
                  <a:schemeClr val="lt1"/>
                </a:solidFill>
              </a:defRPr>
            </a:lvl9pPr>
          </a:lstStyle>
          <a:p>
            <a:endParaRPr/>
          </a:p>
        </p:txBody>
      </p:sp>
      <p:sp>
        <p:nvSpPr>
          <p:cNvPr id="159" name="Google Shape;159;p23"/>
          <p:cNvSpPr txBox="1">
            <a:spLocks noGrp="1"/>
          </p:cNvSpPr>
          <p:nvPr>
            <p:ph type="body" idx="7"/>
          </p:nvPr>
        </p:nvSpPr>
        <p:spPr>
          <a:xfrm>
            <a:off x="804633" y="3677867"/>
            <a:ext cx="3084400" cy="1747600"/>
          </a:xfrm>
          <a:prstGeom prst="rect">
            <a:avLst/>
          </a:prstGeom>
        </p:spPr>
        <p:txBody>
          <a:bodyPr spcFirstLastPara="1" wrap="square" lIns="91425" tIns="91425" rIns="91425" bIns="91425" anchor="t" anchorCtr="0">
            <a:noAutofit/>
          </a:bodyPr>
          <a:lstStyle>
            <a:lvl1pPr marL="609585" lvl="0" indent="-406390" algn="ctr">
              <a:spcBef>
                <a:spcPts val="0"/>
              </a:spcBef>
              <a:spcAft>
                <a:spcPts val="0"/>
              </a:spcAft>
              <a:buClr>
                <a:schemeClr val="lt1"/>
              </a:buClr>
              <a:buSzPts val="1200"/>
              <a:buFont typeface="Inter"/>
              <a:buChar char="●"/>
              <a:defRPr>
                <a:solidFill>
                  <a:schemeClr val="lt1"/>
                </a:solidFill>
              </a:defRPr>
            </a:lvl1pPr>
            <a:lvl2pPr marL="1219170" lvl="1" indent="-406390" algn="ctr">
              <a:spcBef>
                <a:spcPts val="0"/>
              </a:spcBef>
              <a:spcAft>
                <a:spcPts val="0"/>
              </a:spcAft>
              <a:buClr>
                <a:schemeClr val="lt1"/>
              </a:buClr>
              <a:buSzPts val="1200"/>
              <a:buFont typeface="Inter"/>
              <a:buChar char="○"/>
              <a:defRPr>
                <a:solidFill>
                  <a:schemeClr val="lt1"/>
                </a:solidFill>
              </a:defRPr>
            </a:lvl2pPr>
            <a:lvl3pPr marL="1828754" lvl="2" indent="-406390" algn="ctr">
              <a:spcBef>
                <a:spcPts val="0"/>
              </a:spcBef>
              <a:spcAft>
                <a:spcPts val="0"/>
              </a:spcAft>
              <a:buClr>
                <a:schemeClr val="lt1"/>
              </a:buClr>
              <a:buSzPts val="1200"/>
              <a:buFont typeface="Inter"/>
              <a:buChar char="■"/>
              <a:defRPr>
                <a:solidFill>
                  <a:schemeClr val="lt1"/>
                </a:solidFill>
              </a:defRPr>
            </a:lvl3pPr>
            <a:lvl4pPr marL="2438339" lvl="3" indent="-406390" algn="ctr">
              <a:spcBef>
                <a:spcPts val="0"/>
              </a:spcBef>
              <a:spcAft>
                <a:spcPts val="0"/>
              </a:spcAft>
              <a:buClr>
                <a:schemeClr val="lt1"/>
              </a:buClr>
              <a:buSzPts val="1200"/>
              <a:buFont typeface="Inter"/>
              <a:buChar char="●"/>
              <a:defRPr>
                <a:solidFill>
                  <a:schemeClr val="lt1"/>
                </a:solidFill>
              </a:defRPr>
            </a:lvl4pPr>
            <a:lvl5pPr marL="3047924" lvl="4" indent="-406390" algn="ctr">
              <a:spcBef>
                <a:spcPts val="0"/>
              </a:spcBef>
              <a:spcAft>
                <a:spcPts val="0"/>
              </a:spcAft>
              <a:buClr>
                <a:schemeClr val="lt1"/>
              </a:buClr>
              <a:buSzPts val="1200"/>
              <a:buFont typeface="Inter"/>
              <a:buChar char="○"/>
              <a:defRPr>
                <a:solidFill>
                  <a:schemeClr val="lt1"/>
                </a:solidFill>
              </a:defRPr>
            </a:lvl5pPr>
            <a:lvl6pPr marL="3657509" lvl="5" indent="-406390" algn="ctr">
              <a:spcBef>
                <a:spcPts val="0"/>
              </a:spcBef>
              <a:spcAft>
                <a:spcPts val="0"/>
              </a:spcAft>
              <a:buClr>
                <a:schemeClr val="lt1"/>
              </a:buClr>
              <a:buSzPts val="1200"/>
              <a:buFont typeface="Inter"/>
              <a:buChar char="■"/>
              <a:defRPr>
                <a:solidFill>
                  <a:schemeClr val="lt1"/>
                </a:solidFill>
              </a:defRPr>
            </a:lvl6pPr>
            <a:lvl7pPr marL="4267093" lvl="6" indent="-406390" algn="ctr">
              <a:spcBef>
                <a:spcPts val="0"/>
              </a:spcBef>
              <a:spcAft>
                <a:spcPts val="0"/>
              </a:spcAft>
              <a:buClr>
                <a:schemeClr val="lt1"/>
              </a:buClr>
              <a:buSzPts val="1200"/>
              <a:buFont typeface="Inter"/>
              <a:buChar char="●"/>
              <a:defRPr>
                <a:solidFill>
                  <a:schemeClr val="lt1"/>
                </a:solidFill>
              </a:defRPr>
            </a:lvl7pPr>
            <a:lvl8pPr marL="4876678" lvl="7" indent="-406390" algn="ctr">
              <a:spcBef>
                <a:spcPts val="0"/>
              </a:spcBef>
              <a:spcAft>
                <a:spcPts val="0"/>
              </a:spcAft>
              <a:buClr>
                <a:schemeClr val="lt1"/>
              </a:buClr>
              <a:buSzPts val="1200"/>
              <a:buFont typeface="Inter"/>
              <a:buChar char="○"/>
              <a:defRPr>
                <a:solidFill>
                  <a:schemeClr val="lt1"/>
                </a:solidFill>
              </a:defRPr>
            </a:lvl8pPr>
            <a:lvl9pPr marL="5486263" lvl="8" indent="-406390" algn="ctr">
              <a:spcBef>
                <a:spcPts val="0"/>
              </a:spcBef>
              <a:spcAft>
                <a:spcPts val="0"/>
              </a:spcAft>
              <a:buClr>
                <a:schemeClr val="lt1"/>
              </a:buClr>
              <a:buSzPts val="1200"/>
              <a:buFont typeface="Inter"/>
              <a:buChar char="■"/>
              <a:defRPr>
                <a:solidFill>
                  <a:schemeClr val="lt1"/>
                </a:solidFill>
              </a:defRPr>
            </a:lvl9pPr>
          </a:lstStyle>
          <a:p>
            <a:endParaRPr/>
          </a:p>
        </p:txBody>
      </p:sp>
      <p:sp>
        <p:nvSpPr>
          <p:cNvPr id="160" name="Google Shape;160;p23"/>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161" name="Google Shape;161;p23"/>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Tree>
    <p:extLst>
      <p:ext uri="{BB962C8B-B14F-4D97-AF65-F5344CB8AC3E}">
        <p14:creationId xmlns:p14="http://schemas.microsoft.com/office/powerpoint/2010/main" val="24129171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ext / Graph">
  <p:cSld name="Text / Graph">
    <p:bg>
      <p:bgPr>
        <a:solidFill>
          <a:schemeClr val="lt1"/>
        </a:solidFill>
        <a:effectLst/>
      </p:bgPr>
    </p:bg>
    <p:spTree>
      <p:nvGrpSpPr>
        <p:cNvPr id="1" name="Shape 162"/>
        <p:cNvGrpSpPr/>
        <p:nvPr/>
      </p:nvGrpSpPr>
      <p:grpSpPr>
        <a:xfrm>
          <a:off x="0" y="0"/>
          <a:ext cx="0" cy="0"/>
          <a:chOff x="0" y="0"/>
          <a:chExt cx="0" cy="0"/>
        </a:xfrm>
      </p:grpSpPr>
      <p:cxnSp>
        <p:nvCxnSpPr>
          <p:cNvPr id="163" name="Google Shape;163;p24"/>
          <p:cNvCxnSpPr/>
          <p:nvPr/>
        </p:nvCxnSpPr>
        <p:spPr>
          <a:xfrm rot="10800000">
            <a:off x="747367" y="372533"/>
            <a:ext cx="199200" cy="0"/>
          </a:xfrm>
          <a:prstGeom prst="straightConnector1">
            <a:avLst/>
          </a:prstGeom>
          <a:noFill/>
          <a:ln w="9525" cap="flat" cmpd="sng">
            <a:solidFill>
              <a:schemeClr val="dk1"/>
            </a:solidFill>
            <a:prstDash val="solid"/>
            <a:round/>
            <a:headEnd type="none" w="med" len="med"/>
            <a:tailEnd type="none" w="med" len="med"/>
          </a:ln>
        </p:spPr>
      </p:cxnSp>
      <p:sp>
        <p:nvSpPr>
          <p:cNvPr id="164" name="Google Shape;164;p24"/>
          <p:cNvSpPr txBox="1">
            <a:spLocks noGrp="1"/>
          </p:cNvSpPr>
          <p:nvPr>
            <p:ph type="title"/>
          </p:nvPr>
        </p:nvSpPr>
        <p:spPr>
          <a:xfrm>
            <a:off x="603433" y="795733"/>
            <a:ext cx="5890800" cy="1826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6400" b="1"/>
            </a:lvl2pPr>
            <a:lvl3pPr lvl="2">
              <a:lnSpc>
                <a:spcPct val="80000"/>
              </a:lnSpc>
              <a:spcBef>
                <a:spcPts val="0"/>
              </a:spcBef>
              <a:spcAft>
                <a:spcPts val="0"/>
              </a:spcAft>
              <a:buSzPts val="4800"/>
              <a:buFont typeface="Inter"/>
              <a:buNone/>
              <a:defRPr sz="6400" b="1"/>
            </a:lvl3pPr>
            <a:lvl4pPr lvl="3">
              <a:lnSpc>
                <a:spcPct val="80000"/>
              </a:lnSpc>
              <a:spcBef>
                <a:spcPts val="0"/>
              </a:spcBef>
              <a:spcAft>
                <a:spcPts val="0"/>
              </a:spcAft>
              <a:buSzPts val="4800"/>
              <a:buFont typeface="Inter"/>
              <a:buNone/>
              <a:defRPr sz="6400" b="1"/>
            </a:lvl4pPr>
            <a:lvl5pPr lvl="4">
              <a:lnSpc>
                <a:spcPct val="80000"/>
              </a:lnSpc>
              <a:spcBef>
                <a:spcPts val="0"/>
              </a:spcBef>
              <a:spcAft>
                <a:spcPts val="0"/>
              </a:spcAft>
              <a:buSzPts val="4800"/>
              <a:buFont typeface="Inter"/>
              <a:buNone/>
              <a:defRPr sz="6400" b="1"/>
            </a:lvl5pPr>
            <a:lvl6pPr lvl="5">
              <a:lnSpc>
                <a:spcPct val="80000"/>
              </a:lnSpc>
              <a:spcBef>
                <a:spcPts val="0"/>
              </a:spcBef>
              <a:spcAft>
                <a:spcPts val="0"/>
              </a:spcAft>
              <a:buSzPts val="4800"/>
              <a:buFont typeface="Inter"/>
              <a:buNone/>
              <a:defRPr sz="6400" b="1"/>
            </a:lvl6pPr>
            <a:lvl7pPr lvl="6">
              <a:lnSpc>
                <a:spcPct val="80000"/>
              </a:lnSpc>
              <a:spcBef>
                <a:spcPts val="0"/>
              </a:spcBef>
              <a:spcAft>
                <a:spcPts val="0"/>
              </a:spcAft>
              <a:buSzPts val="4800"/>
              <a:buFont typeface="Inter"/>
              <a:buNone/>
              <a:defRPr sz="6400" b="1"/>
            </a:lvl7pPr>
            <a:lvl8pPr lvl="7">
              <a:lnSpc>
                <a:spcPct val="80000"/>
              </a:lnSpc>
              <a:spcBef>
                <a:spcPts val="0"/>
              </a:spcBef>
              <a:spcAft>
                <a:spcPts val="0"/>
              </a:spcAft>
              <a:buSzPts val="4800"/>
              <a:buFont typeface="Inter"/>
              <a:buNone/>
              <a:defRPr sz="6400" b="1"/>
            </a:lvl8pPr>
            <a:lvl9pPr lvl="8">
              <a:lnSpc>
                <a:spcPct val="80000"/>
              </a:lnSpc>
              <a:spcBef>
                <a:spcPts val="0"/>
              </a:spcBef>
              <a:spcAft>
                <a:spcPts val="0"/>
              </a:spcAft>
              <a:buSzPts val="4800"/>
              <a:buFont typeface="Inter"/>
              <a:buNone/>
              <a:defRPr sz="6400" b="1"/>
            </a:lvl9pPr>
          </a:lstStyle>
          <a:p>
            <a:endParaRPr/>
          </a:p>
        </p:txBody>
      </p:sp>
      <p:sp>
        <p:nvSpPr>
          <p:cNvPr id="165" name="Google Shape;165;p24"/>
          <p:cNvSpPr txBox="1">
            <a:spLocks noGrp="1"/>
          </p:cNvSpPr>
          <p:nvPr>
            <p:ph type="body" idx="1"/>
          </p:nvPr>
        </p:nvSpPr>
        <p:spPr>
          <a:xfrm>
            <a:off x="747367" y="2622367"/>
            <a:ext cx="4283600" cy="27736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Font typeface="Inter"/>
              <a:buChar char="●"/>
              <a:defRPr/>
            </a:lvl1pPr>
            <a:lvl2pPr marL="1219170" lvl="1" indent="-406390">
              <a:spcBef>
                <a:spcPts val="0"/>
              </a:spcBef>
              <a:spcAft>
                <a:spcPts val="0"/>
              </a:spcAft>
              <a:buSzPts val="1200"/>
              <a:buFont typeface="Inter"/>
              <a:buChar char="○"/>
              <a:defRPr/>
            </a:lvl2pPr>
            <a:lvl3pPr marL="1828754" lvl="2" indent="-406390">
              <a:spcBef>
                <a:spcPts val="0"/>
              </a:spcBef>
              <a:spcAft>
                <a:spcPts val="0"/>
              </a:spcAft>
              <a:buSzPts val="1200"/>
              <a:buFont typeface="Inter"/>
              <a:buChar char="■"/>
              <a:defRPr/>
            </a:lvl3pPr>
            <a:lvl4pPr marL="2438339" lvl="3" indent="-406390">
              <a:spcBef>
                <a:spcPts val="0"/>
              </a:spcBef>
              <a:spcAft>
                <a:spcPts val="0"/>
              </a:spcAft>
              <a:buSzPts val="1200"/>
              <a:buFont typeface="Inter"/>
              <a:buChar char="●"/>
              <a:defRPr/>
            </a:lvl4pPr>
            <a:lvl5pPr marL="3047924" lvl="4" indent="-406390">
              <a:spcBef>
                <a:spcPts val="0"/>
              </a:spcBef>
              <a:spcAft>
                <a:spcPts val="0"/>
              </a:spcAft>
              <a:buSzPts val="1200"/>
              <a:buFont typeface="Inter"/>
              <a:buChar char="○"/>
              <a:defRPr/>
            </a:lvl5pPr>
            <a:lvl6pPr marL="3657509" lvl="5" indent="-406390">
              <a:spcBef>
                <a:spcPts val="0"/>
              </a:spcBef>
              <a:spcAft>
                <a:spcPts val="0"/>
              </a:spcAft>
              <a:buSzPts val="1200"/>
              <a:buFont typeface="Inter"/>
              <a:buChar char="■"/>
              <a:defRPr/>
            </a:lvl6pPr>
            <a:lvl7pPr marL="4267093" lvl="6" indent="-406390">
              <a:spcBef>
                <a:spcPts val="0"/>
              </a:spcBef>
              <a:spcAft>
                <a:spcPts val="0"/>
              </a:spcAft>
              <a:buSzPts val="1200"/>
              <a:buFont typeface="Inter"/>
              <a:buChar char="●"/>
              <a:defRPr/>
            </a:lvl7pPr>
            <a:lvl8pPr marL="4876678" lvl="7" indent="-406390">
              <a:spcBef>
                <a:spcPts val="0"/>
              </a:spcBef>
              <a:spcAft>
                <a:spcPts val="0"/>
              </a:spcAft>
              <a:buSzPts val="1200"/>
              <a:buFont typeface="Inter"/>
              <a:buChar char="○"/>
              <a:defRPr/>
            </a:lvl8pPr>
            <a:lvl9pPr marL="5486263" lvl="8" indent="-406390">
              <a:spcBef>
                <a:spcPts val="0"/>
              </a:spcBef>
              <a:spcAft>
                <a:spcPts val="0"/>
              </a:spcAft>
              <a:buSzPts val="1200"/>
              <a:buFont typeface="Inter"/>
              <a:buChar char="■"/>
              <a:defRPr/>
            </a:lvl9pPr>
          </a:lstStyle>
          <a:p>
            <a:endParaRPr/>
          </a:p>
        </p:txBody>
      </p:sp>
      <p:sp>
        <p:nvSpPr>
          <p:cNvPr id="166" name="Google Shape;166;p24"/>
          <p:cNvSpPr/>
          <p:nvPr/>
        </p:nvSpPr>
        <p:spPr>
          <a:xfrm>
            <a:off x="804633"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dk1"/>
                </a:solidFill>
                <a:latin typeface="Inter"/>
                <a:ea typeface="Inter"/>
                <a:cs typeface="Inter"/>
                <a:sym typeface="Inter"/>
              </a:rPr>
              <a:t>Confidential</a:t>
            </a:r>
            <a:endParaRPr sz="933">
              <a:solidFill>
                <a:schemeClr val="dk1"/>
              </a:solidFill>
              <a:latin typeface="Inter"/>
              <a:ea typeface="Inter"/>
              <a:cs typeface="Inter"/>
              <a:sym typeface="Inter"/>
            </a:endParaRPr>
          </a:p>
        </p:txBody>
      </p:sp>
      <p:sp>
        <p:nvSpPr>
          <p:cNvPr id="167" name="Google Shape;167;p24"/>
          <p:cNvSpPr txBox="1">
            <a:spLocks noGrp="1"/>
          </p:cNvSpPr>
          <p:nvPr>
            <p:ph type="sldNum" idx="12"/>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accent2"/>
                </a:solidFill>
                <a:latin typeface="Inter Light"/>
                <a:ea typeface="Inter Light"/>
                <a:cs typeface="Inter Light"/>
                <a:sym typeface="Inter Light"/>
              </a:defRPr>
            </a:lvl1pPr>
            <a:lvl2pPr lvl="1" algn="ctr" rtl="0">
              <a:buNone/>
              <a:defRPr sz="1067">
                <a:solidFill>
                  <a:schemeClr val="accent2"/>
                </a:solidFill>
                <a:latin typeface="Inter Light"/>
                <a:ea typeface="Inter Light"/>
                <a:cs typeface="Inter Light"/>
                <a:sym typeface="Inter Light"/>
              </a:defRPr>
            </a:lvl2pPr>
            <a:lvl3pPr lvl="2" algn="ctr" rtl="0">
              <a:buNone/>
              <a:defRPr sz="1067">
                <a:solidFill>
                  <a:schemeClr val="accent2"/>
                </a:solidFill>
                <a:latin typeface="Inter Light"/>
                <a:ea typeface="Inter Light"/>
                <a:cs typeface="Inter Light"/>
                <a:sym typeface="Inter Light"/>
              </a:defRPr>
            </a:lvl3pPr>
            <a:lvl4pPr lvl="3" algn="ctr" rtl="0">
              <a:buNone/>
              <a:defRPr sz="1067">
                <a:solidFill>
                  <a:schemeClr val="accent2"/>
                </a:solidFill>
                <a:latin typeface="Inter Light"/>
                <a:ea typeface="Inter Light"/>
                <a:cs typeface="Inter Light"/>
                <a:sym typeface="Inter Light"/>
              </a:defRPr>
            </a:lvl4pPr>
            <a:lvl5pPr lvl="4" algn="ctr" rtl="0">
              <a:buNone/>
              <a:defRPr sz="1067">
                <a:solidFill>
                  <a:schemeClr val="accent2"/>
                </a:solidFill>
                <a:latin typeface="Inter Light"/>
                <a:ea typeface="Inter Light"/>
                <a:cs typeface="Inter Light"/>
                <a:sym typeface="Inter Light"/>
              </a:defRPr>
            </a:lvl5pPr>
            <a:lvl6pPr lvl="5" algn="ctr" rtl="0">
              <a:buNone/>
              <a:defRPr sz="1067">
                <a:solidFill>
                  <a:schemeClr val="accent2"/>
                </a:solidFill>
                <a:latin typeface="Inter Light"/>
                <a:ea typeface="Inter Light"/>
                <a:cs typeface="Inter Light"/>
                <a:sym typeface="Inter Light"/>
              </a:defRPr>
            </a:lvl6pPr>
            <a:lvl7pPr lvl="6" algn="ctr" rtl="0">
              <a:buNone/>
              <a:defRPr sz="1067">
                <a:solidFill>
                  <a:schemeClr val="accent2"/>
                </a:solidFill>
                <a:latin typeface="Inter Light"/>
                <a:ea typeface="Inter Light"/>
                <a:cs typeface="Inter Light"/>
                <a:sym typeface="Inter Light"/>
              </a:defRPr>
            </a:lvl7pPr>
            <a:lvl8pPr lvl="7" algn="ctr" rtl="0">
              <a:buNone/>
              <a:defRPr sz="1067">
                <a:solidFill>
                  <a:schemeClr val="accent2"/>
                </a:solidFill>
                <a:latin typeface="Inter Light"/>
                <a:ea typeface="Inter Light"/>
                <a:cs typeface="Inter Light"/>
                <a:sym typeface="Inter Light"/>
              </a:defRPr>
            </a:lvl8pPr>
            <a:lvl9pPr lvl="8" algn="ctr" rtl="0">
              <a:buNone/>
              <a:defRPr sz="1067">
                <a:solidFill>
                  <a:schemeClr val="accent2"/>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168" name="Google Shape;168;p24"/>
          <p:cNvSpPr/>
          <p:nvPr/>
        </p:nvSpPr>
        <p:spPr>
          <a:xfrm>
            <a:off x="2192867"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dk1"/>
                </a:solidFill>
                <a:latin typeface="Inter"/>
                <a:ea typeface="Inter"/>
                <a:cs typeface="Inter"/>
                <a:sym typeface="Inter"/>
              </a:rPr>
              <a:t>Copyright ©</a:t>
            </a:r>
            <a:endParaRPr sz="933">
              <a:solidFill>
                <a:schemeClr val="dk1"/>
              </a:solidFill>
              <a:latin typeface="Inter"/>
              <a:ea typeface="Inter"/>
              <a:cs typeface="Inter"/>
              <a:sym typeface="Inter"/>
            </a:endParaRPr>
          </a:p>
        </p:txBody>
      </p:sp>
    </p:spTree>
    <p:extLst>
      <p:ext uri="{BB962C8B-B14F-4D97-AF65-F5344CB8AC3E}">
        <p14:creationId xmlns:p14="http://schemas.microsoft.com/office/powerpoint/2010/main" val="29432534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Image Header">
  <p:cSld name="Image Header">
    <p:bg>
      <p:bgPr>
        <a:solidFill>
          <a:schemeClr val="dk2"/>
        </a:solidFill>
        <a:effectLst/>
      </p:bgPr>
    </p:bg>
    <p:spTree>
      <p:nvGrpSpPr>
        <p:cNvPr id="1" name="Shape 169"/>
        <p:cNvGrpSpPr/>
        <p:nvPr/>
      </p:nvGrpSpPr>
      <p:grpSpPr>
        <a:xfrm>
          <a:off x="0" y="0"/>
          <a:ext cx="0" cy="0"/>
          <a:chOff x="0" y="0"/>
          <a:chExt cx="0" cy="0"/>
        </a:xfrm>
      </p:grpSpPr>
      <p:sp>
        <p:nvSpPr>
          <p:cNvPr id="170" name="Google Shape;170;p25"/>
          <p:cNvSpPr>
            <a:spLocks noGrp="1"/>
          </p:cNvSpPr>
          <p:nvPr>
            <p:ph type="pic" idx="2"/>
          </p:nvPr>
        </p:nvSpPr>
        <p:spPr>
          <a:xfrm>
            <a:off x="285000" y="782600"/>
            <a:ext cx="11602400" cy="3102800"/>
          </a:xfrm>
          <a:prstGeom prst="roundRect">
            <a:avLst>
              <a:gd name="adj" fmla="val 3913"/>
            </a:avLst>
          </a:prstGeom>
          <a:noFill/>
          <a:ln>
            <a:noFill/>
          </a:ln>
        </p:spPr>
      </p:sp>
      <p:sp>
        <p:nvSpPr>
          <p:cNvPr id="171" name="Google Shape;171;p25"/>
          <p:cNvSpPr txBox="1"/>
          <p:nvPr/>
        </p:nvSpPr>
        <p:spPr>
          <a:xfrm>
            <a:off x="561163" y="270933"/>
            <a:ext cx="571600" cy="524800"/>
          </a:xfrm>
          <a:prstGeom prst="rect">
            <a:avLst/>
          </a:prstGeom>
          <a:noFill/>
          <a:ln>
            <a:noFill/>
          </a:ln>
        </p:spPr>
        <p:txBody>
          <a:bodyPr spcFirstLastPara="1" wrap="square" lIns="121900" tIns="121900" rIns="121900" bIns="121900" anchor="ctr" anchorCtr="0">
            <a:normAutofit/>
          </a:bodyPr>
          <a:lstStyle/>
          <a:p>
            <a:pPr marL="0" lvl="0" indent="0" algn="ctr" rtl="0">
              <a:spcBef>
                <a:spcPts val="0"/>
              </a:spcBef>
              <a:spcAft>
                <a:spcPts val="0"/>
              </a:spcAft>
              <a:buNone/>
            </a:pPr>
            <a:fld id="{00000000-1234-1234-1234-123412341234}" type="slidenum">
              <a:rPr lang="en" sz="1067">
                <a:solidFill>
                  <a:schemeClr val="lt2"/>
                </a:solidFill>
                <a:latin typeface="Inter Light"/>
                <a:ea typeface="Inter Light"/>
                <a:cs typeface="Inter Light"/>
                <a:sym typeface="Inter Light"/>
              </a:rPr>
              <a:pPr marL="0" lvl="0" indent="0" algn="ctr" rtl="0">
                <a:spcBef>
                  <a:spcPts val="0"/>
                </a:spcBef>
                <a:spcAft>
                  <a:spcPts val="0"/>
                </a:spcAft>
                <a:buNone/>
              </a:pPr>
              <a:t>‹#›</a:t>
            </a:fld>
            <a:endParaRPr sz="1067">
              <a:solidFill>
                <a:schemeClr val="lt2"/>
              </a:solidFill>
              <a:latin typeface="Inter Light"/>
              <a:ea typeface="Inter Light"/>
              <a:cs typeface="Inter Light"/>
              <a:sym typeface="Inter Light"/>
            </a:endParaRPr>
          </a:p>
        </p:txBody>
      </p:sp>
      <p:cxnSp>
        <p:nvCxnSpPr>
          <p:cNvPr id="172" name="Google Shape;172;p25"/>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173" name="Google Shape;173;p25"/>
          <p:cNvSpPr txBox="1">
            <a:spLocks noGrp="1"/>
          </p:cNvSpPr>
          <p:nvPr>
            <p:ph type="body" idx="1"/>
          </p:nvPr>
        </p:nvSpPr>
        <p:spPr>
          <a:xfrm>
            <a:off x="7150400" y="4094933"/>
            <a:ext cx="4736800" cy="11648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74" name="Google Shape;174;p25"/>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175" name="Google Shape;175;p25"/>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Tree>
    <p:extLst>
      <p:ext uri="{BB962C8B-B14F-4D97-AF65-F5344CB8AC3E}">
        <p14:creationId xmlns:p14="http://schemas.microsoft.com/office/powerpoint/2010/main" val="3824669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444954C-9F35-49D8-97B7-6C5CB99C7607}" type="datetimeFigureOut">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509BC-82C3-4956-9053-D84BE9A53EF1}"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455047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Go-to-Market Strategy" type="blank">
  <p:cSld name="Go-to-Market Strategy">
    <p:bg>
      <p:bgPr>
        <a:solidFill>
          <a:schemeClr val="dk1"/>
        </a:solidFill>
        <a:effectLst/>
      </p:bgPr>
    </p:bg>
    <p:spTree>
      <p:nvGrpSpPr>
        <p:cNvPr id="1" name="Shape 176"/>
        <p:cNvGrpSpPr/>
        <p:nvPr/>
      </p:nvGrpSpPr>
      <p:grpSpPr>
        <a:xfrm>
          <a:off x="0" y="0"/>
          <a:ext cx="0" cy="0"/>
          <a:chOff x="0" y="0"/>
          <a:chExt cx="0" cy="0"/>
        </a:xfrm>
      </p:grpSpPr>
      <p:sp>
        <p:nvSpPr>
          <p:cNvPr id="177" name="Google Shape;177;p26"/>
          <p:cNvSpPr>
            <a:spLocks noGrp="1"/>
          </p:cNvSpPr>
          <p:nvPr>
            <p:ph type="pic" idx="2"/>
          </p:nvPr>
        </p:nvSpPr>
        <p:spPr>
          <a:xfrm>
            <a:off x="8594533" y="835967"/>
            <a:ext cx="2577200" cy="2760000"/>
          </a:xfrm>
          <a:prstGeom prst="roundRect">
            <a:avLst>
              <a:gd name="adj" fmla="val 5387"/>
            </a:avLst>
          </a:prstGeom>
          <a:noFill/>
          <a:ln>
            <a:noFill/>
          </a:ln>
        </p:spPr>
      </p:sp>
      <p:sp>
        <p:nvSpPr>
          <p:cNvPr id="178" name="Google Shape;178;p26"/>
          <p:cNvSpPr>
            <a:spLocks noGrp="1"/>
          </p:cNvSpPr>
          <p:nvPr>
            <p:ph type="pic" idx="3"/>
          </p:nvPr>
        </p:nvSpPr>
        <p:spPr>
          <a:xfrm>
            <a:off x="5613367" y="835967"/>
            <a:ext cx="2577200" cy="2760000"/>
          </a:xfrm>
          <a:prstGeom prst="roundRect">
            <a:avLst>
              <a:gd name="adj" fmla="val 5387"/>
            </a:avLst>
          </a:prstGeom>
          <a:noFill/>
          <a:ln>
            <a:noFill/>
          </a:ln>
        </p:spPr>
      </p:sp>
      <p:cxnSp>
        <p:nvCxnSpPr>
          <p:cNvPr id="179" name="Google Shape;179;p26"/>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180" name="Google Shape;180;p26"/>
          <p:cNvSpPr txBox="1">
            <a:spLocks noGrp="1"/>
          </p:cNvSpPr>
          <p:nvPr>
            <p:ph type="title"/>
          </p:nvPr>
        </p:nvSpPr>
        <p:spPr>
          <a:xfrm>
            <a:off x="601133" y="795733"/>
            <a:ext cx="5444000" cy="24384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6400">
                <a:solidFill>
                  <a:schemeClr val="lt1"/>
                </a:solidFill>
              </a:defRPr>
            </a:lvl2pPr>
            <a:lvl3pPr lvl="2">
              <a:lnSpc>
                <a:spcPct val="80000"/>
              </a:lnSpc>
              <a:spcBef>
                <a:spcPts val="0"/>
              </a:spcBef>
              <a:spcAft>
                <a:spcPts val="0"/>
              </a:spcAft>
              <a:buClr>
                <a:schemeClr val="lt1"/>
              </a:buClr>
              <a:buSzPts val="4800"/>
              <a:buNone/>
              <a:defRPr sz="6400">
                <a:solidFill>
                  <a:schemeClr val="lt1"/>
                </a:solidFill>
              </a:defRPr>
            </a:lvl3pPr>
            <a:lvl4pPr lvl="3">
              <a:lnSpc>
                <a:spcPct val="80000"/>
              </a:lnSpc>
              <a:spcBef>
                <a:spcPts val="0"/>
              </a:spcBef>
              <a:spcAft>
                <a:spcPts val="0"/>
              </a:spcAft>
              <a:buClr>
                <a:schemeClr val="lt1"/>
              </a:buClr>
              <a:buSzPts val="4800"/>
              <a:buNone/>
              <a:defRPr sz="6400">
                <a:solidFill>
                  <a:schemeClr val="lt1"/>
                </a:solidFill>
              </a:defRPr>
            </a:lvl4pPr>
            <a:lvl5pPr lvl="4">
              <a:lnSpc>
                <a:spcPct val="80000"/>
              </a:lnSpc>
              <a:spcBef>
                <a:spcPts val="0"/>
              </a:spcBef>
              <a:spcAft>
                <a:spcPts val="0"/>
              </a:spcAft>
              <a:buClr>
                <a:schemeClr val="lt1"/>
              </a:buClr>
              <a:buSzPts val="4800"/>
              <a:buNone/>
              <a:defRPr sz="6400">
                <a:solidFill>
                  <a:schemeClr val="lt1"/>
                </a:solidFill>
              </a:defRPr>
            </a:lvl5pPr>
            <a:lvl6pPr lvl="5">
              <a:lnSpc>
                <a:spcPct val="80000"/>
              </a:lnSpc>
              <a:spcBef>
                <a:spcPts val="0"/>
              </a:spcBef>
              <a:spcAft>
                <a:spcPts val="0"/>
              </a:spcAft>
              <a:buClr>
                <a:schemeClr val="lt1"/>
              </a:buClr>
              <a:buSzPts val="4800"/>
              <a:buNone/>
              <a:defRPr sz="6400">
                <a:solidFill>
                  <a:schemeClr val="lt1"/>
                </a:solidFill>
              </a:defRPr>
            </a:lvl6pPr>
            <a:lvl7pPr lvl="6">
              <a:lnSpc>
                <a:spcPct val="80000"/>
              </a:lnSpc>
              <a:spcBef>
                <a:spcPts val="0"/>
              </a:spcBef>
              <a:spcAft>
                <a:spcPts val="0"/>
              </a:spcAft>
              <a:buClr>
                <a:schemeClr val="lt1"/>
              </a:buClr>
              <a:buSzPts val="4800"/>
              <a:buNone/>
              <a:defRPr sz="6400">
                <a:solidFill>
                  <a:schemeClr val="lt1"/>
                </a:solidFill>
              </a:defRPr>
            </a:lvl7pPr>
            <a:lvl8pPr lvl="7">
              <a:lnSpc>
                <a:spcPct val="80000"/>
              </a:lnSpc>
              <a:spcBef>
                <a:spcPts val="0"/>
              </a:spcBef>
              <a:spcAft>
                <a:spcPts val="0"/>
              </a:spcAft>
              <a:buClr>
                <a:schemeClr val="lt1"/>
              </a:buClr>
              <a:buSzPts val="4800"/>
              <a:buNone/>
              <a:defRPr sz="6400">
                <a:solidFill>
                  <a:schemeClr val="lt1"/>
                </a:solidFill>
              </a:defRPr>
            </a:lvl8pPr>
            <a:lvl9pPr lvl="8">
              <a:lnSpc>
                <a:spcPct val="80000"/>
              </a:lnSpc>
              <a:spcBef>
                <a:spcPts val="0"/>
              </a:spcBef>
              <a:spcAft>
                <a:spcPts val="0"/>
              </a:spcAft>
              <a:buClr>
                <a:schemeClr val="lt1"/>
              </a:buClr>
              <a:buSzPts val="4800"/>
              <a:buNone/>
              <a:defRPr sz="6400">
                <a:solidFill>
                  <a:schemeClr val="lt1"/>
                </a:solidFill>
              </a:defRPr>
            </a:lvl9pPr>
          </a:lstStyle>
          <a:p>
            <a:endParaRPr/>
          </a:p>
        </p:txBody>
      </p:sp>
      <p:sp>
        <p:nvSpPr>
          <p:cNvPr id="181" name="Google Shape;181;p26"/>
          <p:cNvSpPr txBox="1">
            <a:spLocks noGrp="1"/>
          </p:cNvSpPr>
          <p:nvPr>
            <p:ph type="subTitle" idx="1"/>
          </p:nvPr>
        </p:nvSpPr>
        <p:spPr>
          <a:xfrm>
            <a:off x="5613367" y="3736900"/>
            <a:ext cx="2542400" cy="1029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600"/>
              <a:buFont typeface="Inter SemiBold"/>
              <a:buNone/>
              <a:defRPr sz="2133">
                <a:solidFill>
                  <a:schemeClr val="lt1"/>
                </a:solidFill>
              </a:defRPr>
            </a:lvl1pPr>
            <a:lvl2pPr lvl="1">
              <a:spcBef>
                <a:spcPts val="0"/>
              </a:spcBef>
              <a:spcAft>
                <a:spcPts val="0"/>
              </a:spcAft>
              <a:buClr>
                <a:schemeClr val="lt1"/>
              </a:buClr>
              <a:buSzPts val="1600"/>
              <a:buFont typeface="Inter SemiBold"/>
              <a:buNone/>
              <a:defRPr sz="2133">
                <a:solidFill>
                  <a:schemeClr val="lt1"/>
                </a:solidFill>
              </a:defRPr>
            </a:lvl2pPr>
            <a:lvl3pPr lvl="2">
              <a:spcBef>
                <a:spcPts val="0"/>
              </a:spcBef>
              <a:spcAft>
                <a:spcPts val="0"/>
              </a:spcAft>
              <a:buClr>
                <a:schemeClr val="lt1"/>
              </a:buClr>
              <a:buSzPts val="1600"/>
              <a:buFont typeface="Inter SemiBold"/>
              <a:buNone/>
              <a:defRPr sz="2133">
                <a:solidFill>
                  <a:schemeClr val="lt1"/>
                </a:solidFill>
              </a:defRPr>
            </a:lvl3pPr>
            <a:lvl4pPr lvl="3">
              <a:spcBef>
                <a:spcPts val="0"/>
              </a:spcBef>
              <a:spcAft>
                <a:spcPts val="0"/>
              </a:spcAft>
              <a:buClr>
                <a:schemeClr val="lt1"/>
              </a:buClr>
              <a:buSzPts val="1600"/>
              <a:buFont typeface="Inter SemiBold"/>
              <a:buNone/>
              <a:defRPr sz="2133">
                <a:solidFill>
                  <a:schemeClr val="lt1"/>
                </a:solidFill>
              </a:defRPr>
            </a:lvl4pPr>
            <a:lvl5pPr lvl="4">
              <a:spcBef>
                <a:spcPts val="0"/>
              </a:spcBef>
              <a:spcAft>
                <a:spcPts val="0"/>
              </a:spcAft>
              <a:buClr>
                <a:schemeClr val="lt1"/>
              </a:buClr>
              <a:buSzPts val="1600"/>
              <a:buFont typeface="Inter SemiBold"/>
              <a:buNone/>
              <a:defRPr sz="2133">
                <a:solidFill>
                  <a:schemeClr val="lt1"/>
                </a:solidFill>
              </a:defRPr>
            </a:lvl5pPr>
            <a:lvl6pPr lvl="5">
              <a:spcBef>
                <a:spcPts val="0"/>
              </a:spcBef>
              <a:spcAft>
                <a:spcPts val="0"/>
              </a:spcAft>
              <a:buClr>
                <a:schemeClr val="lt1"/>
              </a:buClr>
              <a:buSzPts val="1600"/>
              <a:buFont typeface="Inter SemiBold"/>
              <a:buNone/>
              <a:defRPr sz="2133">
                <a:solidFill>
                  <a:schemeClr val="lt1"/>
                </a:solidFill>
              </a:defRPr>
            </a:lvl6pPr>
            <a:lvl7pPr lvl="6">
              <a:spcBef>
                <a:spcPts val="0"/>
              </a:spcBef>
              <a:spcAft>
                <a:spcPts val="0"/>
              </a:spcAft>
              <a:buClr>
                <a:schemeClr val="lt1"/>
              </a:buClr>
              <a:buSzPts val="1600"/>
              <a:buFont typeface="Inter SemiBold"/>
              <a:buNone/>
              <a:defRPr sz="2133">
                <a:solidFill>
                  <a:schemeClr val="lt1"/>
                </a:solidFill>
              </a:defRPr>
            </a:lvl7pPr>
            <a:lvl8pPr lvl="7">
              <a:spcBef>
                <a:spcPts val="0"/>
              </a:spcBef>
              <a:spcAft>
                <a:spcPts val="0"/>
              </a:spcAft>
              <a:buClr>
                <a:schemeClr val="lt1"/>
              </a:buClr>
              <a:buSzPts val="1600"/>
              <a:buFont typeface="Inter SemiBold"/>
              <a:buNone/>
              <a:defRPr sz="2133">
                <a:solidFill>
                  <a:schemeClr val="lt1"/>
                </a:solidFill>
              </a:defRPr>
            </a:lvl8pPr>
            <a:lvl9pPr lvl="8">
              <a:spcBef>
                <a:spcPts val="0"/>
              </a:spcBef>
              <a:spcAft>
                <a:spcPts val="0"/>
              </a:spcAft>
              <a:buClr>
                <a:schemeClr val="lt1"/>
              </a:buClr>
              <a:buSzPts val="1600"/>
              <a:buFont typeface="Inter SemiBold"/>
              <a:buNone/>
              <a:defRPr sz="2133">
                <a:solidFill>
                  <a:schemeClr val="lt1"/>
                </a:solidFill>
              </a:defRPr>
            </a:lvl9pPr>
          </a:lstStyle>
          <a:p>
            <a:endParaRPr/>
          </a:p>
        </p:txBody>
      </p:sp>
      <p:sp>
        <p:nvSpPr>
          <p:cNvPr id="182" name="Google Shape;182;p26"/>
          <p:cNvSpPr txBox="1">
            <a:spLocks noGrp="1"/>
          </p:cNvSpPr>
          <p:nvPr>
            <p:ph type="body" idx="4"/>
          </p:nvPr>
        </p:nvSpPr>
        <p:spPr>
          <a:xfrm>
            <a:off x="5613367" y="4588733"/>
            <a:ext cx="2143200" cy="14248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83" name="Google Shape;183;p26"/>
          <p:cNvSpPr txBox="1">
            <a:spLocks noGrp="1"/>
          </p:cNvSpPr>
          <p:nvPr>
            <p:ph type="subTitle" idx="5"/>
          </p:nvPr>
        </p:nvSpPr>
        <p:spPr>
          <a:xfrm>
            <a:off x="8611933" y="3736900"/>
            <a:ext cx="2542400" cy="1029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600"/>
              <a:buFont typeface="Inter SemiBold"/>
              <a:buNone/>
              <a:defRPr sz="2133">
                <a:solidFill>
                  <a:schemeClr val="lt1"/>
                </a:solidFill>
              </a:defRPr>
            </a:lvl1pPr>
            <a:lvl2pPr lvl="1">
              <a:spcBef>
                <a:spcPts val="0"/>
              </a:spcBef>
              <a:spcAft>
                <a:spcPts val="0"/>
              </a:spcAft>
              <a:buClr>
                <a:schemeClr val="lt1"/>
              </a:buClr>
              <a:buSzPts val="1600"/>
              <a:buFont typeface="Inter SemiBold"/>
              <a:buNone/>
              <a:defRPr sz="2133">
                <a:solidFill>
                  <a:schemeClr val="lt1"/>
                </a:solidFill>
              </a:defRPr>
            </a:lvl2pPr>
            <a:lvl3pPr lvl="2">
              <a:spcBef>
                <a:spcPts val="0"/>
              </a:spcBef>
              <a:spcAft>
                <a:spcPts val="0"/>
              </a:spcAft>
              <a:buClr>
                <a:schemeClr val="lt1"/>
              </a:buClr>
              <a:buSzPts val="1600"/>
              <a:buFont typeface="Inter SemiBold"/>
              <a:buNone/>
              <a:defRPr sz="2133">
                <a:solidFill>
                  <a:schemeClr val="lt1"/>
                </a:solidFill>
              </a:defRPr>
            </a:lvl3pPr>
            <a:lvl4pPr lvl="3">
              <a:spcBef>
                <a:spcPts val="0"/>
              </a:spcBef>
              <a:spcAft>
                <a:spcPts val="0"/>
              </a:spcAft>
              <a:buClr>
                <a:schemeClr val="lt1"/>
              </a:buClr>
              <a:buSzPts val="1600"/>
              <a:buFont typeface="Inter SemiBold"/>
              <a:buNone/>
              <a:defRPr sz="2133">
                <a:solidFill>
                  <a:schemeClr val="lt1"/>
                </a:solidFill>
              </a:defRPr>
            </a:lvl4pPr>
            <a:lvl5pPr lvl="4">
              <a:spcBef>
                <a:spcPts val="0"/>
              </a:spcBef>
              <a:spcAft>
                <a:spcPts val="0"/>
              </a:spcAft>
              <a:buClr>
                <a:schemeClr val="lt1"/>
              </a:buClr>
              <a:buSzPts val="1600"/>
              <a:buFont typeface="Inter SemiBold"/>
              <a:buNone/>
              <a:defRPr sz="2133">
                <a:solidFill>
                  <a:schemeClr val="lt1"/>
                </a:solidFill>
              </a:defRPr>
            </a:lvl5pPr>
            <a:lvl6pPr lvl="5">
              <a:spcBef>
                <a:spcPts val="0"/>
              </a:spcBef>
              <a:spcAft>
                <a:spcPts val="0"/>
              </a:spcAft>
              <a:buClr>
                <a:schemeClr val="lt1"/>
              </a:buClr>
              <a:buSzPts val="1600"/>
              <a:buFont typeface="Inter SemiBold"/>
              <a:buNone/>
              <a:defRPr sz="2133">
                <a:solidFill>
                  <a:schemeClr val="lt1"/>
                </a:solidFill>
              </a:defRPr>
            </a:lvl6pPr>
            <a:lvl7pPr lvl="6">
              <a:spcBef>
                <a:spcPts val="0"/>
              </a:spcBef>
              <a:spcAft>
                <a:spcPts val="0"/>
              </a:spcAft>
              <a:buClr>
                <a:schemeClr val="lt1"/>
              </a:buClr>
              <a:buSzPts val="1600"/>
              <a:buFont typeface="Inter SemiBold"/>
              <a:buNone/>
              <a:defRPr sz="2133">
                <a:solidFill>
                  <a:schemeClr val="lt1"/>
                </a:solidFill>
              </a:defRPr>
            </a:lvl7pPr>
            <a:lvl8pPr lvl="7">
              <a:spcBef>
                <a:spcPts val="0"/>
              </a:spcBef>
              <a:spcAft>
                <a:spcPts val="0"/>
              </a:spcAft>
              <a:buClr>
                <a:schemeClr val="lt1"/>
              </a:buClr>
              <a:buSzPts val="1600"/>
              <a:buFont typeface="Inter SemiBold"/>
              <a:buNone/>
              <a:defRPr sz="2133">
                <a:solidFill>
                  <a:schemeClr val="lt1"/>
                </a:solidFill>
              </a:defRPr>
            </a:lvl8pPr>
            <a:lvl9pPr lvl="8">
              <a:spcBef>
                <a:spcPts val="0"/>
              </a:spcBef>
              <a:spcAft>
                <a:spcPts val="0"/>
              </a:spcAft>
              <a:buClr>
                <a:schemeClr val="lt1"/>
              </a:buClr>
              <a:buSzPts val="1600"/>
              <a:buFont typeface="Inter SemiBold"/>
              <a:buNone/>
              <a:defRPr sz="2133">
                <a:solidFill>
                  <a:schemeClr val="lt1"/>
                </a:solidFill>
              </a:defRPr>
            </a:lvl9pPr>
          </a:lstStyle>
          <a:p>
            <a:endParaRPr/>
          </a:p>
        </p:txBody>
      </p:sp>
      <p:sp>
        <p:nvSpPr>
          <p:cNvPr id="184" name="Google Shape;184;p26"/>
          <p:cNvSpPr txBox="1">
            <a:spLocks noGrp="1"/>
          </p:cNvSpPr>
          <p:nvPr>
            <p:ph type="body" idx="6"/>
          </p:nvPr>
        </p:nvSpPr>
        <p:spPr>
          <a:xfrm>
            <a:off x="8611933" y="4588733"/>
            <a:ext cx="2143200" cy="14248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Clr>
                <a:schemeClr val="lt2"/>
              </a:buClr>
              <a:buSzPts val="1200"/>
              <a:buFont typeface="Inter"/>
              <a:buChar char="●"/>
              <a:defRPr>
                <a:solidFill>
                  <a:schemeClr val="lt2"/>
                </a:solidFill>
              </a:defRPr>
            </a:lvl1pPr>
            <a:lvl2pPr marL="1219170" lvl="1" indent="-406390">
              <a:lnSpc>
                <a:spcPct val="115000"/>
              </a:lnSpc>
              <a:spcBef>
                <a:spcPts val="0"/>
              </a:spcBef>
              <a:spcAft>
                <a:spcPts val="0"/>
              </a:spcAft>
              <a:buClr>
                <a:schemeClr val="lt2"/>
              </a:buClr>
              <a:buSzPts val="1200"/>
              <a:buFont typeface="Inter"/>
              <a:buChar char="○"/>
              <a:defRPr>
                <a:solidFill>
                  <a:schemeClr val="lt2"/>
                </a:solidFill>
              </a:defRPr>
            </a:lvl2pPr>
            <a:lvl3pPr marL="1828754" lvl="2" indent="-406390">
              <a:lnSpc>
                <a:spcPct val="115000"/>
              </a:lnSpc>
              <a:spcBef>
                <a:spcPts val="0"/>
              </a:spcBef>
              <a:spcAft>
                <a:spcPts val="0"/>
              </a:spcAft>
              <a:buClr>
                <a:schemeClr val="lt2"/>
              </a:buClr>
              <a:buSzPts val="1200"/>
              <a:buFont typeface="Inter"/>
              <a:buChar char="■"/>
              <a:defRPr>
                <a:solidFill>
                  <a:schemeClr val="lt2"/>
                </a:solidFill>
              </a:defRPr>
            </a:lvl3pPr>
            <a:lvl4pPr marL="2438339" lvl="3" indent="-406390">
              <a:lnSpc>
                <a:spcPct val="115000"/>
              </a:lnSpc>
              <a:spcBef>
                <a:spcPts val="0"/>
              </a:spcBef>
              <a:spcAft>
                <a:spcPts val="0"/>
              </a:spcAft>
              <a:buClr>
                <a:schemeClr val="lt2"/>
              </a:buClr>
              <a:buSzPts val="1200"/>
              <a:buFont typeface="Inter"/>
              <a:buChar char="●"/>
              <a:defRPr>
                <a:solidFill>
                  <a:schemeClr val="lt2"/>
                </a:solidFill>
              </a:defRPr>
            </a:lvl4pPr>
            <a:lvl5pPr marL="3047924" lvl="4" indent="-406390">
              <a:lnSpc>
                <a:spcPct val="115000"/>
              </a:lnSpc>
              <a:spcBef>
                <a:spcPts val="0"/>
              </a:spcBef>
              <a:spcAft>
                <a:spcPts val="0"/>
              </a:spcAft>
              <a:buClr>
                <a:schemeClr val="lt2"/>
              </a:buClr>
              <a:buSzPts val="1200"/>
              <a:buFont typeface="Inter"/>
              <a:buChar char="○"/>
              <a:defRPr>
                <a:solidFill>
                  <a:schemeClr val="lt2"/>
                </a:solidFill>
              </a:defRPr>
            </a:lvl5pPr>
            <a:lvl6pPr marL="3657509" lvl="5" indent="-406390">
              <a:lnSpc>
                <a:spcPct val="115000"/>
              </a:lnSpc>
              <a:spcBef>
                <a:spcPts val="0"/>
              </a:spcBef>
              <a:spcAft>
                <a:spcPts val="0"/>
              </a:spcAft>
              <a:buClr>
                <a:schemeClr val="lt2"/>
              </a:buClr>
              <a:buSzPts val="1200"/>
              <a:buFont typeface="Inter"/>
              <a:buChar char="■"/>
              <a:defRPr>
                <a:solidFill>
                  <a:schemeClr val="lt2"/>
                </a:solidFill>
              </a:defRPr>
            </a:lvl6pPr>
            <a:lvl7pPr marL="4267093" lvl="6" indent="-406390">
              <a:lnSpc>
                <a:spcPct val="115000"/>
              </a:lnSpc>
              <a:spcBef>
                <a:spcPts val="0"/>
              </a:spcBef>
              <a:spcAft>
                <a:spcPts val="0"/>
              </a:spcAft>
              <a:buClr>
                <a:schemeClr val="lt2"/>
              </a:buClr>
              <a:buSzPts val="1200"/>
              <a:buFont typeface="Inter"/>
              <a:buChar char="●"/>
              <a:defRPr>
                <a:solidFill>
                  <a:schemeClr val="lt2"/>
                </a:solidFill>
              </a:defRPr>
            </a:lvl7pPr>
            <a:lvl8pPr marL="4876678" lvl="7" indent="-406390">
              <a:lnSpc>
                <a:spcPct val="115000"/>
              </a:lnSpc>
              <a:spcBef>
                <a:spcPts val="0"/>
              </a:spcBef>
              <a:spcAft>
                <a:spcPts val="0"/>
              </a:spcAft>
              <a:buClr>
                <a:schemeClr val="lt2"/>
              </a:buClr>
              <a:buSzPts val="1200"/>
              <a:buFont typeface="Inter"/>
              <a:buChar char="○"/>
              <a:defRPr>
                <a:solidFill>
                  <a:schemeClr val="lt2"/>
                </a:solidFill>
              </a:defRPr>
            </a:lvl8pPr>
            <a:lvl9pPr marL="5486263" lvl="8" indent="-40639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85" name="Google Shape;185;p26"/>
          <p:cNvSpPr txBox="1">
            <a:spLocks noGrp="1"/>
          </p:cNvSpPr>
          <p:nvPr>
            <p:ph type="body" idx="7"/>
          </p:nvPr>
        </p:nvSpPr>
        <p:spPr>
          <a:xfrm>
            <a:off x="601133" y="3199033"/>
            <a:ext cx="4064000" cy="28144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Clr>
                <a:schemeClr val="lt1"/>
              </a:buClr>
              <a:buSzPts val="1200"/>
              <a:buFont typeface="Inter"/>
              <a:buChar char="●"/>
              <a:defRPr>
                <a:solidFill>
                  <a:schemeClr val="lt1"/>
                </a:solidFill>
              </a:defRPr>
            </a:lvl1pPr>
            <a:lvl2pPr marL="1219170" lvl="1" indent="-406390">
              <a:spcBef>
                <a:spcPts val="0"/>
              </a:spcBef>
              <a:spcAft>
                <a:spcPts val="0"/>
              </a:spcAft>
              <a:buClr>
                <a:schemeClr val="lt1"/>
              </a:buClr>
              <a:buSzPts val="1200"/>
              <a:buFont typeface="Inter"/>
              <a:buChar char="○"/>
              <a:defRPr>
                <a:solidFill>
                  <a:schemeClr val="lt1"/>
                </a:solidFill>
              </a:defRPr>
            </a:lvl2pPr>
            <a:lvl3pPr marL="1828754" lvl="2" indent="-406390">
              <a:spcBef>
                <a:spcPts val="0"/>
              </a:spcBef>
              <a:spcAft>
                <a:spcPts val="0"/>
              </a:spcAft>
              <a:buClr>
                <a:schemeClr val="lt1"/>
              </a:buClr>
              <a:buSzPts val="1200"/>
              <a:buFont typeface="Inter"/>
              <a:buChar char="■"/>
              <a:defRPr>
                <a:solidFill>
                  <a:schemeClr val="lt1"/>
                </a:solidFill>
              </a:defRPr>
            </a:lvl3pPr>
            <a:lvl4pPr marL="2438339" lvl="3" indent="-406390">
              <a:spcBef>
                <a:spcPts val="0"/>
              </a:spcBef>
              <a:spcAft>
                <a:spcPts val="0"/>
              </a:spcAft>
              <a:buClr>
                <a:schemeClr val="lt1"/>
              </a:buClr>
              <a:buSzPts val="1200"/>
              <a:buFont typeface="Inter"/>
              <a:buChar char="●"/>
              <a:defRPr>
                <a:solidFill>
                  <a:schemeClr val="lt1"/>
                </a:solidFill>
              </a:defRPr>
            </a:lvl4pPr>
            <a:lvl5pPr marL="3047924" lvl="4" indent="-406390">
              <a:spcBef>
                <a:spcPts val="0"/>
              </a:spcBef>
              <a:spcAft>
                <a:spcPts val="0"/>
              </a:spcAft>
              <a:buClr>
                <a:schemeClr val="lt1"/>
              </a:buClr>
              <a:buSzPts val="1200"/>
              <a:buFont typeface="Inter"/>
              <a:buChar char="○"/>
              <a:defRPr>
                <a:solidFill>
                  <a:schemeClr val="lt1"/>
                </a:solidFill>
              </a:defRPr>
            </a:lvl5pPr>
            <a:lvl6pPr marL="3657509" lvl="5" indent="-406390">
              <a:spcBef>
                <a:spcPts val="0"/>
              </a:spcBef>
              <a:spcAft>
                <a:spcPts val="0"/>
              </a:spcAft>
              <a:buClr>
                <a:schemeClr val="lt1"/>
              </a:buClr>
              <a:buSzPts val="1200"/>
              <a:buFont typeface="Inter"/>
              <a:buChar char="■"/>
              <a:defRPr>
                <a:solidFill>
                  <a:schemeClr val="lt1"/>
                </a:solidFill>
              </a:defRPr>
            </a:lvl6pPr>
            <a:lvl7pPr marL="4267093" lvl="6" indent="-406390">
              <a:spcBef>
                <a:spcPts val="0"/>
              </a:spcBef>
              <a:spcAft>
                <a:spcPts val="0"/>
              </a:spcAft>
              <a:buClr>
                <a:schemeClr val="lt1"/>
              </a:buClr>
              <a:buSzPts val="1200"/>
              <a:buFont typeface="Inter"/>
              <a:buChar char="●"/>
              <a:defRPr>
                <a:solidFill>
                  <a:schemeClr val="lt1"/>
                </a:solidFill>
              </a:defRPr>
            </a:lvl7pPr>
            <a:lvl8pPr marL="4876678" lvl="7" indent="-406390">
              <a:spcBef>
                <a:spcPts val="0"/>
              </a:spcBef>
              <a:spcAft>
                <a:spcPts val="0"/>
              </a:spcAft>
              <a:buClr>
                <a:schemeClr val="lt1"/>
              </a:buClr>
              <a:buSzPts val="1200"/>
              <a:buFont typeface="Inter"/>
              <a:buChar char="○"/>
              <a:defRPr>
                <a:solidFill>
                  <a:schemeClr val="lt1"/>
                </a:solidFill>
              </a:defRPr>
            </a:lvl8pPr>
            <a:lvl9pPr marL="5486263" lvl="8" indent="-406390">
              <a:spcBef>
                <a:spcPts val="0"/>
              </a:spcBef>
              <a:spcAft>
                <a:spcPts val="0"/>
              </a:spcAft>
              <a:buClr>
                <a:schemeClr val="lt1"/>
              </a:buClr>
              <a:buSzPts val="1200"/>
              <a:buFont typeface="Inter"/>
              <a:buChar char="■"/>
              <a:defRPr>
                <a:solidFill>
                  <a:schemeClr val="lt1"/>
                </a:solidFill>
              </a:defRPr>
            </a:lvl9pPr>
          </a:lstStyle>
          <a:p>
            <a:endParaRPr/>
          </a:p>
        </p:txBody>
      </p:sp>
      <p:sp>
        <p:nvSpPr>
          <p:cNvPr id="186" name="Google Shape;186;p26"/>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187" name="Google Shape;187;p26"/>
          <p:cNvSpPr txBox="1">
            <a:spLocks noGrp="1"/>
          </p:cNvSpPr>
          <p:nvPr>
            <p:ph type="sldNum" idx="12"/>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lt2"/>
                </a:solidFill>
                <a:latin typeface="Inter Light"/>
                <a:ea typeface="Inter Light"/>
                <a:cs typeface="Inter Light"/>
                <a:sym typeface="Inter Light"/>
              </a:defRPr>
            </a:lvl1pPr>
            <a:lvl2pPr lvl="1" algn="ctr" rtl="0">
              <a:buNone/>
              <a:defRPr sz="1067">
                <a:solidFill>
                  <a:schemeClr val="lt2"/>
                </a:solidFill>
                <a:latin typeface="Inter Light"/>
                <a:ea typeface="Inter Light"/>
                <a:cs typeface="Inter Light"/>
                <a:sym typeface="Inter Light"/>
              </a:defRPr>
            </a:lvl2pPr>
            <a:lvl3pPr lvl="2" algn="ctr" rtl="0">
              <a:buNone/>
              <a:defRPr sz="1067">
                <a:solidFill>
                  <a:schemeClr val="lt2"/>
                </a:solidFill>
                <a:latin typeface="Inter Light"/>
                <a:ea typeface="Inter Light"/>
                <a:cs typeface="Inter Light"/>
                <a:sym typeface="Inter Light"/>
              </a:defRPr>
            </a:lvl3pPr>
            <a:lvl4pPr lvl="3" algn="ctr" rtl="0">
              <a:buNone/>
              <a:defRPr sz="1067">
                <a:solidFill>
                  <a:schemeClr val="lt2"/>
                </a:solidFill>
                <a:latin typeface="Inter Light"/>
                <a:ea typeface="Inter Light"/>
                <a:cs typeface="Inter Light"/>
                <a:sym typeface="Inter Light"/>
              </a:defRPr>
            </a:lvl4pPr>
            <a:lvl5pPr lvl="4" algn="ctr" rtl="0">
              <a:buNone/>
              <a:defRPr sz="1067">
                <a:solidFill>
                  <a:schemeClr val="lt2"/>
                </a:solidFill>
                <a:latin typeface="Inter Light"/>
                <a:ea typeface="Inter Light"/>
                <a:cs typeface="Inter Light"/>
                <a:sym typeface="Inter Light"/>
              </a:defRPr>
            </a:lvl5pPr>
            <a:lvl6pPr lvl="5" algn="ctr" rtl="0">
              <a:buNone/>
              <a:defRPr sz="1067">
                <a:solidFill>
                  <a:schemeClr val="lt2"/>
                </a:solidFill>
                <a:latin typeface="Inter Light"/>
                <a:ea typeface="Inter Light"/>
                <a:cs typeface="Inter Light"/>
                <a:sym typeface="Inter Light"/>
              </a:defRPr>
            </a:lvl6pPr>
            <a:lvl7pPr lvl="6" algn="ctr" rtl="0">
              <a:buNone/>
              <a:defRPr sz="1067">
                <a:solidFill>
                  <a:schemeClr val="lt2"/>
                </a:solidFill>
                <a:latin typeface="Inter Light"/>
                <a:ea typeface="Inter Light"/>
                <a:cs typeface="Inter Light"/>
                <a:sym typeface="Inter Light"/>
              </a:defRPr>
            </a:lvl7pPr>
            <a:lvl8pPr lvl="7" algn="ctr" rtl="0">
              <a:buNone/>
              <a:defRPr sz="1067">
                <a:solidFill>
                  <a:schemeClr val="lt2"/>
                </a:solidFill>
                <a:latin typeface="Inter Light"/>
                <a:ea typeface="Inter Light"/>
                <a:cs typeface="Inter Light"/>
                <a:sym typeface="Inter Light"/>
              </a:defRPr>
            </a:lvl8pPr>
            <a:lvl9pPr lvl="8" algn="ctr" rtl="0">
              <a:buNone/>
              <a:defRPr sz="1067">
                <a:solidFill>
                  <a:schemeClr val="lt2"/>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188" name="Google Shape;188;p26"/>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Tree>
    <p:extLst>
      <p:ext uri="{BB962C8B-B14F-4D97-AF65-F5344CB8AC3E}">
        <p14:creationId xmlns:p14="http://schemas.microsoft.com/office/powerpoint/2010/main" val="385442161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Milestones">
  <p:cSld name="Milestones">
    <p:bg>
      <p:bgPr>
        <a:solidFill>
          <a:schemeClr val="lt1"/>
        </a:solidFill>
        <a:effectLst/>
      </p:bgPr>
    </p:bg>
    <p:spTree>
      <p:nvGrpSpPr>
        <p:cNvPr id="1" name="Shape 189"/>
        <p:cNvGrpSpPr/>
        <p:nvPr/>
      </p:nvGrpSpPr>
      <p:grpSpPr>
        <a:xfrm>
          <a:off x="0" y="0"/>
          <a:ext cx="0" cy="0"/>
          <a:chOff x="0" y="0"/>
          <a:chExt cx="0" cy="0"/>
        </a:xfrm>
      </p:grpSpPr>
      <p:cxnSp>
        <p:nvCxnSpPr>
          <p:cNvPr id="190" name="Google Shape;190;p27"/>
          <p:cNvCxnSpPr/>
          <p:nvPr/>
        </p:nvCxnSpPr>
        <p:spPr>
          <a:xfrm rot="10800000">
            <a:off x="747367" y="372533"/>
            <a:ext cx="199200" cy="0"/>
          </a:xfrm>
          <a:prstGeom prst="straightConnector1">
            <a:avLst/>
          </a:prstGeom>
          <a:noFill/>
          <a:ln w="9525" cap="flat" cmpd="sng">
            <a:solidFill>
              <a:schemeClr val="dk1"/>
            </a:solidFill>
            <a:prstDash val="solid"/>
            <a:round/>
            <a:headEnd type="none" w="med" len="med"/>
            <a:tailEnd type="none" w="med" len="med"/>
          </a:ln>
        </p:spPr>
      </p:cxnSp>
      <p:sp>
        <p:nvSpPr>
          <p:cNvPr id="191" name="Google Shape;191;p27"/>
          <p:cNvSpPr txBox="1">
            <a:spLocks noGrp="1"/>
          </p:cNvSpPr>
          <p:nvPr>
            <p:ph type="title"/>
          </p:nvPr>
        </p:nvSpPr>
        <p:spPr>
          <a:xfrm>
            <a:off x="603433" y="795733"/>
            <a:ext cx="5890800" cy="1812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6400" b="1"/>
            </a:lvl2pPr>
            <a:lvl3pPr lvl="2">
              <a:lnSpc>
                <a:spcPct val="80000"/>
              </a:lnSpc>
              <a:spcBef>
                <a:spcPts val="0"/>
              </a:spcBef>
              <a:spcAft>
                <a:spcPts val="0"/>
              </a:spcAft>
              <a:buSzPts val="4800"/>
              <a:buFont typeface="Inter"/>
              <a:buNone/>
              <a:defRPr sz="6400" b="1"/>
            </a:lvl3pPr>
            <a:lvl4pPr lvl="3">
              <a:lnSpc>
                <a:spcPct val="80000"/>
              </a:lnSpc>
              <a:spcBef>
                <a:spcPts val="0"/>
              </a:spcBef>
              <a:spcAft>
                <a:spcPts val="0"/>
              </a:spcAft>
              <a:buSzPts val="4800"/>
              <a:buFont typeface="Inter"/>
              <a:buNone/>
              <a:defRPr sz="6400" b="1"/>
            </a:lvl4pPr>
            <a:lvl5pPr lvl="4">
              <a:lnSpc>
                <a:spcPct val="80000"/>
              </a:lnSpc>
              <a:spcBef>
                <a:spcPts val="0"/>
              </a:spcBef>
              <a:spcAft>
                <a:spcPts val="0"/>
              </a:spcAft>
              <a:buSzPts val="4800"/>
              <a:buFont typeface="Inter"/>
              <a:buNone/>
              <a:defRPr sz="6400" b="1"/>
            </a:lvl5pPr>
            <a:lvl6pPr lvl="5">
              <a:lnSpc>
                <a:spcPct val="80000"/>
              </a:lnSpc>
              <a:spcBef>
                <a:spcPts val="0"/>
              </a:spcBef>
              <a:spcAft>
                <a:spcPts val="0"/>
              </a:spcAft>
              <a:buSzPts val="4800"/>
              <a:buFont typeface="Inter"/>
              <a:buNone/>
              <a:defRPr sz="6400" b="1"/>
            </a:lvl6pPr>
            <a:lvl7pPr lvl="6">
              <a:lnSpc>
                <a:spcPct val="80000"/>
              </a:lnSpc>
              <a:spcBef>
                <a:spcPts val="0"/>
              </a:spcBef>
              <a:spcAft>
                <a:spcPts val="0"/>
              </a:spcAft>
              <a:buSzPts val="4800"/>
              <a:buFont typeface="Inter"/>
              <a:buNone/>
              <a:defRPr sz="6400" b="1"/>
            </a:lvl7pPr>
            <a:lvl8pPr lvl="7">
              <a:lnSpc>
                <a:spcPct val="80000"/>
              </a:lnSpc>
              <a:spcBef>
                <a:spcPts val="0"/>
              </a:spcBef>
              <a:spcAft>
                <a:spcPts val="0"/>
              </a:spcAft>
              <a:buSzPts val="4800"/>
              <a:buFont typeface="Inter"/>
              <a:buNone/>
              <a:defRPr sz="6400" b="1"/>
            </a:lvl8pPr>
            <a:lvl9pPr lvl="8">
              <a:lnSpc>
                <a:spcPct val="80000"/>
              </a:lnSpc>
              <a:spcBef>
                <a:spcPts val="0"/>
              </a:spcBef>
              <a:spcAft>
                <a:spcPts val="0"/>
              </a:spcAft>
              <a:buSzPts val="4800"/>
              <a:buFont typeface="Inter"/>
              <a:buNone/>
              <a:defRPr sz="6400" b="1"/>
            </a:lvl9pPr>
          </a:lstStyle>
          <a:p>
            <a:endParaRPr/>
          </a:p>
        </p:txBody>
      </p:sp>
      <p:sp>
        <p:nvSpPr>
          <p:cNvPr id="192" name="Google Shape;192;p27"/>
          <p:cNvSpPr txBox="1">
            <a:spLocks noGrp="1"/>
          </p:cNvSpPr>
          <p:nvPr>
            <p:ph type="subTitle" idx="1"/>
          </p:nvPr>
        </p:nvSpPr>
        <p:spPr>
          <a:xfrm>
            <a:off x="623767" y="2476400"/>
            <a:ext cx="2868000" cy="10296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2133"/>
            </a:lvl1pPr>
            <a:lvl2pPr lvl="1">
              <a:spcBef>
                <a:spcPts val="0"/>
              </a:spcBef>
              <a:spcAft>
                <a:spcPts val="0"/>
              </a:spcAft>
              <a:buSzPts val="1600"/>
              <a:buFont typeface="Inter SemiBold"/>
              <a:buNone/>
              <a:defRPr sz="2133"/>
            </a:lvl2pPr>
            <a:lvl3pPr lvl="2">
              <a:spcBef>
                <a:spcPts val="0"/>
              </a:spcBef>
              <a:spcAft>
                <a:spcPts val="0"/>
              </a:spcAft>
              <a:buSzPts val="1600"/>
              <a:buFont typeface="Inter SemiBold"/>
              <a:buNone/>
              <a:defRPr sz="2133"/>
            </a:lvl3pPr>
            <a:lvl4pPr lvl="3">
              <a:spcBef>
                <a:spcPts val="0"/>
              </a:spcBef>
              <a:spcAft>
                <a:spcPts val="0"/>
              </a:spcAft>
              <a:buSzPts val="1600"/>
              <a:buFont typeface="Inter SemiBold"/>
              <a:buNone/>
              <a:defRPr sz="2133"/>
            </a:lvl4pPr>
            <a:lvl5pPr lvl="4">
              <a:spcBef>
                <a:spcPts val="0"/>
              </a:spcBef>
              <a:spcAft>
                <a:spcPts val="0"/>
              </a:spcAft>
              <a:buSzPts val="1600"/>
              <a:buFont typeface="Inter SemiBold"/>
              <a:buNone/>
              <a:defRPr sz="2133"/>
            </a:lvl5pPr>
            <a:lvl6pPr lvl="5">
              <a:spcBef>
                <a:spcPts val="0"/>
              </a:spcBef>
              <a:spcAft>
                <a:spcPts val="0"/>
              </a:spcAft>
              <a:buSzPts val="1600"/>
              <a:buFont typeface="Inter SemiBold"/>
              <a:buNone/>
              <a:defRPr sz="2133"/>
            </a:lvl6pPr>
            <a:lvl7pPr lvl="6">
              <a:spcBef>
                <a:spcPts val="0"/>
              </a:spcBef>
              <a:spcAft>
                <a:spcPts val="0"/>
              </a:spcAft>
              <a:buSzPts val="1600"/>
              <a:buFont typeface="Inter SemiBold"/>
              <a:buNone/>
              <a:defRPr sz="2133"/>
            </a:lvl7pPr>
            <a:lvl8pPr lvl="7">
              <a:spcBef>
                <a:spcPts val="0"/>
              </a:spcBef>
              <a:spcAft>
                <a:spcPts val="0"/>
              </a:spcAft>
              <a:buSzPts val="1600"/>
              <a:buFont typeface="Inter SemiBold"/>
              <a:buNone/>
              <a:defRPr sz="2133"/>
            </a:lvl8pPr>
            <a:lvl9pPr lvl="8">
              <a:spcBef>
                <a:spcPts val="0"/>
              </a:spcBef>
              <a:spcAft>
                <a:spcPts val="0"/>
              </a:spcAft>
              <a:buSzPts val="1600"/>
              <a:buFont typeface="Inter SemiBold"/>
              <a:buNone/>
              <a:defRPr sz="2133"/>
            </a:lvl9pPr>
          </a:lstStyle>
          <a:p>
            <a:endParaRPr/>
          </a:p>
        </p:txBody>
      </p:sp>
      <p:sp>
        <p:nvSpPr>
          <p:cNvPr id="193" name="Google Shape;193;p27"/>
          <p:cNvSpPr txBox="1">
            <a:spLocks noGrp="1"/>
          </p:cNvSpPr>
          <p:nvPr>
            <p:ph type="body" idx="2"/>
          </p:nvPr>
        </p:nvSpPr>
        <p:spPr>
          <a:xfrm>
            <a:off x="522167" y="3029100"/>
            <a:ext cx="2868000" cy="12600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SzPts val="1200"/>
              <a:buFont typeface="Inter"/>
              <a:buChar char="●"/>
              <a:defRPr/>
            </a:lvl1pPr>
            <a:lvl2pPr marL="1219170" lvl="1" indent="-406390">
              <a:lnSpc>
                <a:spcPct val="115000"/>
              </a:lnSpc>
              <a:spcBef>
                <a:spcPts val="0"/>
              </a:spcBef>
              <a:spcAft>
                <a:spcPts val="0"/>
              </a:spcAft>
              <a:buSzPts val="1200"/>
              <a:buFont typeface="Inter"/>
              <a:buChar char="○"/>
              <a:defRPr/>
            </a:lvl2pPr>
            <a:lvl3pPr marL="1828754" lvl="2" indent="-406390">
              <a:lnSpc>
                <a:spcPct val="115000"/>
              </a:lnSpc>
              <a:spcBef>
                <a:spcPts val="0"/>
              </a:spcBef>
              <a:spcAft>
                <a:spcPts val="0"/>
              </a:spcAft>
              <a:buSzPts val="1200"/>
              <a:buFont typeface="Inter"/>
              <a:buChar char="■"/>
              <a:defRPr/>
            </a:lvl3pPr>
            <a:lvl4pPr marL="2438339" lvl="3" indent="-406390">
              <a:lnSpc>
                <a:spcPct val="115000"/>
              </a:lnSpc>
              <a:spcBef>
                <a:spcPts val="0"/>
              </a:spcBef>
              <a:spcAft>
                <a:spcPts val="0"/>
              </a:spcAft>
              <a:buSzPts val="1200"/>
              <a:buFont typeface="Inter"/>
              <a:buChar char="●"/>
              <a:defRPr/>
            </a:lvl4pPr>
            <a:lvl5pPr marL="3047924" lvl="4" indent="-406390">
              <a:lnSpc>
                <a:spcPct val="115000"/>
              </a:lnSpc>
              <a:spcBef>
                <a:spcPts val="0"/>
              </a:spcBef>
              <a:spcAft>
                <a:spcPts val="0"/>
              </a:spcAft>
              <a:buSzPts val="1200"/>
              <a:buFont typeface="Inter"/>
              <a:buChar char="○"/>
              <a:defRPr/>
            </a:lvl5pPr>
            <a:lvl6pPr marL="3657509" lvl="5" indent="-406390">
              <a:lnSpc>
                <a:spcPct val="115000"/>
              </a:lnSpc>
              <a:spcBef>
                <a:spcPts val="0"/>
              </a:spcBef>
              <a:spcAft>
                <a:spcPts val="0"/>
              </a:spcAft>
              <a:buSzPts val="1200"/>
              <a:buFont typeface="Inter"/>
              <a:buChar char="■"/>
              <a:defRPr/>
            </a:lvl6pPr>
            <a:lvl7pPr marL="4267093" lvl="6" indent="-406390">
              <a:lnSpc>
                <a:spcPct val="115000"/>
              </a:lnSpc>
              <a:spcBef>
                <a:spcPts val="0"/>
              </a:spcBef>
              <a:spcAft>
                <a:spcPts val="0"/>
              </a:spcAft>
              <a:buSzPts val="1200"/>
              <a:buFont typeface="Inter"/>
              <a:buChar char="●"/>
              <a:defRPr/>
            </a:lvl7pPr>
            <a:lvl8pPr marL="4876678" lvl="7" indent="-406390">
              <a:lnSpc>
                <a:spcPct val="115000"/>
              </a:lnSpc>
              <a:spcBef>
                <a:spcPts val="0"/>
              </a:spcBef>
              <a:spcAft>
                <a:spcPts val="0"/>
              </a:spcAft>
              <a:buSzPts val="1200"/>
              <a:buFont typeface="Inter"/>
              <a:buChar char="○"/>
              <a:defRPr/>
            </a:lvl8pPr>
            <a:lvl9pPr marL="5486263" lvl="8" indent="-406390">
              <a:lnSpc>
                <a:spcPct val="115000"/>
              </a:lnSpc>
              <a:spcBef>
                <a:spcPts val="0"/>
              </a:spcBef>
              <a:spcAft>
                <a:spcPts val="0"/>
              </a:spcAft>
              <a:buSzPts val="1200"/>
              <a:buFont typeface="Inter"/>
              <a:buChar char="■"/>
              <a:defRPr/>
            </a:lvl9pPr>
          </a:lstStyle>
          <a:p>
            <a:endParaRPr/>
          </a:p>
        </p:txBody>
      </p:sp>
      <p:sp>
        <p:nvSpPr>
          <p:cNvPr id="194" name="Google Shape;194;p27"/>
          <p:cNvSpPr txBox="1">
            <a:spLocks noGrp="1"/>
          </p:cNvSpPr>
          <p:nvPr>
            <p:ph type="subTitle" idx="3"/>
          </p:nvPr>
        </p:nvSpPr>
        <p:spPr>
          <a:xfrm>
            <a:off x="4069933" y="2476400"/>
            <a:ext cx="2868000" cy="10296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2133"/>
            </a:lvl1pPr>
            <a:lvl2pPr lvl="1">
              <a:spcBef>
                <a:spcPts val="0"/>
              </a:spcBef>
              <a:spcAft>
                <a:spcPts val="0"/>
              </a:spcAft>
              <a:buSzPts val="1600"/>
              <a:buFont typeface="Inter SemiBold"/>
              <a:buNone/>
              <a:defRPr sz="2133"/>
            </a:lvl2pPr>
            <a:lvl3pPr lvl="2">
              <a:spcBef>
                <a:spcPts val="0"/>
              </a:spcBef>
              <a:spcAft>
                <a:spcPts val="0"/>
              </a:spcAft>
              <a:buSzPts val="1600"/>
              <a:buFont typeface="Inter SemiBold"/>
              <a:buNone/>
              <a:defRPr sz="2133"/>
            </a:lvl3pPr>
            <a:lvl4pPr lvl="3">
              <a:spcBef>
                <a:spcPts val="0"/>
              </a:spcBef>
              <a:spcAft>
                <a:spcPts val="0"/>
              </a:spcAft>
              <a:buSzPts val="1600"/>
              <a:buFont typeface="Inter SemiBold"/>
              <a:buNone/>
              <a:defRPr sz="2133"/>
            </a:lvl4pPr>
            <a:lvl5pPr lvl="4">
              <a:spcBef>
                <a:spcPts val="0"/>
              </a:spcBef>
              <a:spcAft>
                <a:spcPts val="0"/>
              </a:spcAft>
              <a:buSzPts val="1600"/>
              <a:buFont typeface="Inter SemiBold"/>
              <a:buNone/>
              <a:defRPr sz="2133"/>
            </a:lvl5pPr>
            <a:lvl6pPr lvl="5">
              <a:spcBef>
                <a:spcPts val="0"/>
              </a:spcBef>
              <a:spcAft>
                <a:spcPts val="0"/>
              </a:spcAft>
              <a:buSzPts val="1600"/>
              <a:buFont typeface="Inter SemiBold"/>
              <a:buNone/>
              <a:defRPr sz="2133"/>
            </a:lvl6pPr>
            <a:lvl7pPr lvl="6">
              <a:spcBef>
                <a:spcPts val="0"/>
              </a:spcBef>
              <a:spcAft>
                <a:spcPts val="0"/>
              </a:spcAft>
              <a:buSzPts val="1600"/>
              <a:buFont typeface="Inter SemiBold"/>
              <a:buNone/>
              <a:defRPr sz="2133"/>
            </a:lvl7pPr>
            <a:lvl8pPr lvl="7">
              <a:spcBef>
                <a:spcPts val="0"/>
              </a:spcBef>
              <a:spcAft>
                <a:spcPts val="0"/>
              </a:spcAft>
              <a:buSzPts val="1600"/>
              <a:buFont typeface="Inter SemiBold"/>
              <a:buNone/>
              <a:defRPr sz="2133"/>
            </a:lvl8pPr>
            <a:lvl9pPr lvl="8">
              <a:spcBef>
                <a:spcPts val="0"/>
              </a:spcBef>
              <a:spcAft>
                <a:spcPts val="0"/>
              </a:spcAft>
              <a:buSzPts val="1600"/>
              <a:buFont typeface="Inter SemiBold"/>
              <a:buNone/>
              <a:defRPr sz="2133"/>
            </a:lvl9pPr>
          </a:lstStyle>
          <a:p>
            <a:endParaRPr/>
          </a:p>
        </p:txBody>
      </p:sp>
      <p:sp>
        <p:nvSpPr>
          <p:cNvPr id="195" name="Google Shape;195;p27"/>
          <p:cNvSpPr txBox="1">
            <a:spLocks noGrp="1"/>
          </p:cNvSpPr>
          <p:nvPr>
            <p:ph type="body" idx="4"/>
          </p:nvPr>
        </p:nvSpPr>
        <p:spPr>
          <a:xfrm>
            <a:off x="3968333" y="3029100"/>
            <a:ext cx="2868000" cy="12600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SzPts val="1200"/>
              <a:buFont typeface="Inter"/>
              <a:buChar char="●"/>
              <a:defRPr/>
            </a:lvl1pPr>
            <a:lvl2pPr marL="1219170" lvl="1" indent="-406390">
              <a:lnSpc>
                <a:spcPct val="115000"/>
              </a:lnSpc>
              <a:spcBef>
                <a:spcPts val="0"/>
              </a:spcBef>
              <a:spcAft>
                <a:spcPts val="0"/>
              </a:spcAft>
              <a:buSzPts val="1200"/>
              <a:buFont typeface="Inter"/>
              <a:buChar char="○"/>
              <a:defRPr/>
            </a:lvl2pPr>
            <a:lvl3pPr marL="1828754" lvl="2" indent="-406390">
              <a:lnSpc>
                <a:spcPct val="115000"/>
              </a:lnSpc>
              <a:spcBef>
                <a:spcPts val="0"/>
              </a:spcBef>
              <a:spcAft>
                <a:spcPts val="0"/>
              </a:spcAft>
              <a:buSzPts val="1200"/>
              <a:buFont typeface="Inter"/>
              <a:buChar char="■"/>
              <a:defRPr/>
            </a:lvl3pPr>
            <a:lvl4pPr marL="2438339" lvl="3" indent="-406390">
              <a:lnSpc>
                <a:spcPct val="115000"/>
              </a:lnSpc>
              <a:spcBef>
                <a:spcPts val="0"/>
              </a:spcBef>
              <a:spcAft>
                <a:spcPts val="0"/>
              </a:spcAft>
              <a:buSzPts val="1200"/>
              <a:buFont typeface="Inter"/>
              <a:buChar char="●"/>
              <a:defRPr/>
            </a:lvl4pPr>
            <a:lvl5pPr marL="3047924" lvl="4" indent="-406390">
              <a:lnSpc>
                <a:spcPct val="115000"/>
              </a:lnSpc>
              <a:spcBef>
                <a:spcPts val="0"/>
              </a:spcBef>
              <a:spcAft>
                <a:spcPts val="0"/>
              </a:spcAft>
              <a:buSzPts val="1200"/>
              <a:buFont typeface="Inter"/>
              <a:buChar char="○"/>
              <a:defRPr/>
            </a:lvl5pPr>
            <a:lvl6pPr marL="3657509" lvl="5" indent="-406390">
              <a:lnSpc>
                <a:spcPct val="115000"/>
              </a:lnSpc>
              <a:spcBef>
                <a:spcPts val="0"/>
              </a:spcBef>
              <a:spcAft>
                <a:spcPts val="0"/>
              </a:spcAft>
              <a:buSzPts val="1200"/>
              <a:buFont typeface="Inter"/>
              <a:buChar char="■"/>
              <a:defRPr/>
            </a:lvl6pPr>
            <a:lvl7pPr marL="4267093" lvl="6" indent="-406390">
              <a:lnSpc>
                <a:spcPct val="115000"/>
              </a:lnSpc>
              <a:spcBef>
                <a:spcPts val="0"/>
              </a:spcBef>
              <a:spcAft>
                <a:spcPts val="0"/>
              </a:spcAft>
              <a:buSzPts val="1200"/>
              <a:buFont typeface="Inter"/>
              <a:buChar char="●"/>
              <a:defRPr/>
            </a:lvl7pPr>
            <a:lvl8pPr marL="4876678" lvl="7" indent="-406390">
              <a:lnSpc>
                <a:spcPct val="115000"/>
              </a:lnSpc>
              <a:spcBef>
                <a:spcPts val="0"/>
              </a:spcBef>
              <a:spcAft>
                <a:spcPts val="0"/>
              </a:spcAft>
              <a:buSzPts val="1200"/>
              <a:buFont typeface="Inter"/>
              <a:buChar char="○"/>
              <a:defRPr/>
            </a:lvl8pPr>
            <a:lvl9pPr marL="5486263" lvl="8" indent="-406390">
              <a:lnSpc>
                <a:spcPct val="115000"/>
              </a:lnSpc>
              <a:spcBef>
                <a:spcPts val="0"/>
              </a:spcBef>
              <a:spcAft>
                <a:spcPts val="0"/>
              </a:spcAft>
              <a:buSzPts val="1200"/>
              <a:buFont typeface="Inter"/>
              <a:buChar char="■"/>
              <a:defRPr/>
            </a:lvl9pPr>
          </a:lstStyle>
          <a:p>
            <a:endParaRPr/>
          </a:p>
        </p:txBody>
      </p:sp>
      <p:sp>
        <p:nvSpPr>
          <p:cNvPr id="196" name="Google Shape;196;p27"/>
          <p:cNvSpPr txBox="1">
            <a:spLocks noGrp="1"/>
          </p:cNvSpPr>
          <p:nvPr>
            <p:ph type="subTitle" idx="5"/>
          </p:nvPr>
        </p:nvSpPr>
        <p:spPr>
          <a:xfrm>
            <a:off x="7516100" y="2476400"/>
            <a:ext cx="2868000" cy="10296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2133"/>
            </a:lvl1pPr>
            <a:lvl2pPr lvl="1">
              <a:spcBef>
                <a:spcPts val="0"/>
              </a:spcBef>
              <a:spcAft>
                <a:spcPts val="0"/>
              </a:spcAft>
              <a:buSzPts val="1600"/>
              <a:buFont typeface="Inter SemiBold"/>
              <a:buNone/>
              <a:defRPr sz="2133"/>
            </a:lvl2pPr>
            <a:lvl3pPr lvl="2">
              <a:spcBef>
                <a:spcPts val="0"/>
              </a:spcBef>
              <a:spcAft>
                <a:spcPts val="0"/>
              </a:spcAft>
              <a:buSzPts val="1600"/>
              <a:buFont typeface="Inter SemiBold"/>
              <a:buNone/>
              <a:defRPr sz="2133"/>
            </a:lvl3pPr>
            <a:lvl4pPr lvl="3">
              <a:spcBef>
                <a:spcPts val="0"/>
              </a:spcBef>
              <a:spcAft>
                <a:spcPts val="0"/>
              </a:spcAft>
              <a:buSzPts val="1600"/>
              <a:buFont typeface="Inter SemiBold"/>
              <a:buNone/>
              <a:defRPr sz="2133"/>
            </a:lvl4pPr>
            <a:lvl5pPr lvl="4">
              <a:spcBef>
                <a:spcPts val="0"/>
              </a:spcBef>
              <a:spcAft>
                <a:spcPts val="0"/>
              </a:spcAft>
              <a:buSzPts val="1600"/>
              <a:buFont typeface="Inter SemiBold"/>
              <a:buNone/>
              <a:defRPr sz="2133"/>
            </a:lvl5pPr>
            <a:lvl6pPr lvl="5">
              <a:spcBef>
                <a:spcPts val="0"/>
              </a:spcBef>
              <a:spcAft>
                <a:spcPts val="0"/>
              </a:spcAft>
              <a:buSzPts val="1600"/>
              <a:buFont typeface="Inter SemiBold"/>
              <a:buNone/>
              <a:defRPr sz="2133"/>
            </a:lvl6pPr>
            <a:lvl7pPr lvl="6">
              <a:spcBef>
                <a:spcPts val="0"/>
              </a:spcBef>
              <a:spcAft>
                <a:spcPts val="0"/>
              </a:spcAft>
              <a:buSzPts val="1600"/>
              <a:buFont typeface="Inter SemiBold"/>
              <a:buNone/>
              <a:defRPr sz="2133"/>
            </a:lvl7pPr>
            <a:lvl8pPr lvl="7">
              <a:spcBef>
                <a:spcPts val="0"/>
              </a:spcBef>
              <a:spcAft>
                <a:spcPts val="0"/>
              </a:spcAft>
              <a:buSzPts val="1600"/>
              <a:buFont typeface="Inter SemiBold"/>
              <a:buNone/>
              <a:defRPr sz="2133"/>
            </a:lvl8pPr>
            <a:lvl9pPr lvl="8">
              <a:spcBef>
                <a:spcPts val="0"/>
              </a:spcBef>
              <a:spcAft>
                <a:spcPts val="0"/>
              </a:spcAft>
              <a:buSzPts val="1600"/>
              <a:buFont typeface="Inter SemiBold"/>
              <a:buNone/>
              <a:defRPr sz="2133"/>
            </a:lvl9pPr>
          </a:lstStyle>
          <a:p>
            <a:endParaRPr/>
          </a:p>
        </p:txBody>
      </p:sp>
      <p:sp>
        <p:nvSpPr>
          <p:cNvPr id="197" name="Google Shape;197;p27"/>
          <p:cNvSpPr txBox="1">
            <a:spLocks noGrp="1"/>
          </p:cNvSpPr>
          <p:nvPr>
            <p:ph type="body" idx="6"/>
          </p:nvPr>
        </p:nvSpPr>
        <p:spPr>
          <a:xfrm>
            <a:off x="7414500" y="3029100"/>
            <a:ext cx="2868000" cy="12600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SzPts val="1200"/>
              <a:buFont typeface="Inter"/>
              <a:buChar char="●"/>
              <a:defRPr/>
            </a:lvl1pPr>
            <a:lvl2pPr marL="1219170" lvl="1" indent="-406390">
              <a:lnSpc>
                <a:spcPct val="115000"/>
              </a:lnSpc>
              <a:spcBef>
                <a:spcPts val="0"/>
              </a:spcBef>
              <a:spcAft>
                <a:spcPts val="0"/>
              </a:spcAft>
              <a:buSzPts val="1200"/>
              <a:buFont typeface="Inter"/>
              <a:buChar char="○"/>
              <a:defRPr/>
            </a:lvl2pPr>
            <a:lvl3pPr marL="1828754" lvl="2" indent="-406390">
              <a:lnSpc>
                <a:spcPct val="115000"/>
              </a:lnSpc>
              <a:spcBef>
                <a:spcPts val="0"/>
              </a:spcBef>
              <a:spcAft>
                <a:spcPts val="0"/>
              </a:spcAft>
              <a:buSzPts val="1200"/>
              <a:buFont typeface="Inter"/>
              <a:buChar char="■"/>
              <a:defRPr/>
            </a:lvl3pPr>
            <a:lvl4pPr marL="2438339" lvl="3" indent="-406390">
              <a:lnSpc>
                <a:spcPct val="115000"/>
              </a:lnSpc>
              <a:spcBef>
                <a:spcPts val="0"/>
              </a:spcBef>
              <a:spcAft>
                <a:spcPts val="0"/>
              </a:spcAft>
              <a:buSzPts val="1200"/>
              <a:buFont typeface="Inter"/>
              <a:buChar char="●"/>
              <a:defRPr/>
            </a:lvl4pPr>
            <a:lvl5pPr marL="3047924" lvl="4" indent="-406390">
              <a:lnSpc>
                <a:spcPct val="115000"/>
              </a:lnSpc>
              <a:spcBef>
                <a:spcPts val="0"/>
              </a:spcBef>
              <a:spcAft>
                <a:spcPts val="0"/>
              </a:spcAft>
              <a:buSzPts val="1200"/>
              <a:buFont typeface="Inter"/>
              <a:buChar char="○"/>
              <a:defRPr/>
            </a:lvl5pPr>
            <a:lvl6pPr marL="3657509" lvl="5" indent="-406390">
              <a:lnSpc>
                <a:spcPct val="115000"/>
              </a:lnSpc>
              <a:spcBef>
                <a:spcPts val="0"/>
              </a:spcBef>
              <a:spcAft>
                <a:spcPts val="0"/>
              </a:spcAft>
              <a:buSzPts val="1200"/>
              <a:buFont typeface="Inter"/>
              <a:buChar char="■"/>
              <a:defRPr/>
            </a:lvl6pPr>
            <a:lvl7pPr marL="4267093" lvl="6" indent="-406390">
              <a:lnSpc>
                <a:spcPct val="115000"/>
              </a:lnSpc>
              <a:spcBef>
                <a:spcPts val="0"/>
              </a:spcBef>
              <a:spcAft>
                <a:spcPts val="0"/>
              </a:spcAft>
              <a:buSzPts val="1200"/>
              <a:buFont typeface="Inter"/>
              <a:buChar char="●"/>
              <a:defRPr/>
            </a:lvl7pPr>
            <a:lvl8pPr marL="4876678" lvl="7" indent="-406390">
              <a:lnSpc>
                <a:spcPct val="115000"/>
              </a:lnSpc>
              <a:spcBef>
                <a:spcPts val="0"/>
              </a:spcBef>
              <a:spcAft>
                <a:spcPts val="0"/>
              </a:spcAft>
              <a:buSzPts val="1200"/>
              <a:buFont typeface="Inter"/>
              <a:buChar char="○"/>
              <a:defRPr/>
            </a:lvl8pPr>
            <a:lvl9pPr marL="5486263" lvl="8" indent="-406390">
              <a:lnSpc>
                <a:spcPct val="115000"/>
              </a:lnSpc>
              <a:spcBef>
                <a:spcPts val="0"/>
              </a:spcBef>
              <a:spcAft>
                <a:spcPts val="0"/>
              </a:spcAft>
              <a:buSzPts val="1200"/>
              <a:buFont typeface="Inter"/>
              <a:buChar char="■"/>
              <a:defRPr/>
            </a:lvl9pPr>
          </a:lstStyle>
          <a:p>
            <a:endParaRPr/>
          </a:p>
        </p:txBody>
      </p:sp>
      <p:sp>
        <p:nvSpPr>
          <p:cNvPr id="198" name="Google Shape;198;p27"/>
          <p:cNvSpPr txBox="1">
            <a:spLocks noGrp="1"/>
          </p:cNvSpPr>
          <p:nvPr>
            <p:ph type="subTitle" idx="7"/>
          </p:nvPr>
        </p:nvSpPr>
        <p:spPr>
          <a:xfrm>
            <a:off x="623767" y="4100133"/>
            <a:ext cx="2868000" cy="10296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2133"/>
            </a:lvl1pPr>
            <a:lvl2pPr lvl="1">
              <a:spcBef>
                <a:spcPts val="0"/>
              </a:spcBef>
              <a:spcAft>
                <a:spcPts val="0"/>
              </a:spcAft>
              <a:buSzPts val="1600"/>
              <a:buFont typeface="Inter SemiBold"/>
              <a:buNone/>
              <a:defRPr sz="2133"/>
            </a:lvl2pPr>
            <a:lvl3pPr lvl="2">
              <a:spcBef>
                <a:spcPts val="0"/>
              </a:spcBef>
              <a:spcAft>
                <a:spcPts val="0"/>
              </a:spcAft>
              <a:buSzPts val="1600"/>
              <a:buFont typeface="Inter SemiBold"/>
              <a:buNone/>
              <a:defRPr sz="2133"/>
            </a:lvl3pPr>
            <a:lvl4pPr lvl="3">
              <a:spcBef>
                <a:spcPts val="0"/>
              </a:spcBef>
              <a:spcAft>
                <a:spcPts val="0"/>
              </a:spcAft>
              <a:buSzPts val="1600"/>
              <a:buFont typeface="Inter SemiBold"/>
              <a:buNone/>
              <a:defRPr sz="2133"/>
            </a:lvl4pPr>
            <a:lvl5pPr lvl="4">
              <a:spcBef>
                <a:spcPts val="0"/>
              </a:spcBef>
              <a:spcAft>
                <a:spcPts val="0"/>
              </a:spcAft>
              <a:buSzPts val="1600"/>
              <a:buFont typeface="Inter SemiBold"/>
              <a:buNone/>
              <a:defRPr sz="2133"/>
            </a:lvl5pPr>
            <a:lvl6pPr lvl="5">
              <a:spcBef>
                <a:spcPts val="0"/>
              </a:spcBef>
              <a:spcAft>
                <a:spcPts val="0"/>
              </a:spcAft>
              <a:buSzPts val="1600"/>
              <a:buFont typeface="Inter SemiBold"/>
              <a:buNone/>
              <a:defRPr sz="2133"/>
            </a:lvl6pPr>
            <a:lvl7pPr lvl="6">
              <a:spcBef>
                <a:spcPts val="0"/>
              </a:spcBef>
              <a:spcAft>
                <a:spcPts val="0"/>
              </a:spcAft>
              <a:buSzPts val="1600"/>
              <a:buFont typeface="Inter SemiBold"/>
              <a:buNone/>
              <a:defRPr sz="2133"/>
            </a:lvl7pPr>
            <a:lvl8pPr lvl="7">
              <a:spcBef>
                <a:spcPts val="0"/>
              </a:spcBef>
              <a:spcAft>
                <a:spcPts val="0"/>
              </a:spcAft>
              <a:buSzPts val="1600"/>
              <a:buFont typeface="Inter SemiBold"/>
              <a:buNone/>
              <a:defRPr sz="2133"/>
            </a:lvl8pPr>
            <a:lvl9pPr lvl="8">
              <a:spcBef>
                <a:spcPts val="0"/>
              </a:spcBef>
              <a:spcAft>
                <a:spcPts val="0"/>
              </a:spcAft>
              <a:buSzPts val="1600"/>
              <a:buFont typeface="Inter SemiBold"/>
              <a:buNone/>
              <a:defRPr sz="2133"/>
            </a:lvl9pPr>
          </a:lstStyle>
          <a:p>
            <a:endParaRPr/>
          </a:p>
        </p:txBody>
      </p:sp>
      <p:sp>
        <p:nvSpPr>
          <p:cNvPr id="199" name="Google Shape;199;p27"/>
          <p:cNvSpPr txBox="1">
            <a:spLocks noGrp="1"/>
          </p:cNvSpPr>
          <p:nvPr>
            <p:ph type="body" idx="8"/>
          </p:nvPr>
        </p:nvSpPr>
        <p:spPr>
          <a:xfrm>
            <a:off x="522167" y="4652833"/>
            <a:ext cx="2868000" cy="12600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SzPts val="1200"/>
              <a:buFont typeface="Inter"/>
              <a:buChar char="●"/>
              <a:defRPr/>
            </a:lvl1pPr>
            <a:lvl2pPr marL="1219170" lvl="1" indent="-406390">
              <a:lnSpc>
                <a:spcPct val="115000"/>
              </a:lnSpc>
              <a:spcBef>
                <a:spcPts val="0"/>
              </a:spcBef>
              <a:spcAft>
                <a:spcPts val="0"/>
              </a:spcAft>
              <a:buSzPts val="1200"/>
              <a:buFont typeface="Inter"/>
              <a:buChar char="○"/>
              <a:defRPr/>
            </a:lvl2pPr>
            <a:lvl3pPr marL="1828754" lvl="2" indent="-406390">
              <a:lnSpc>
                <a:spcPct val="115000"/>
              </a:lnSpc>
              <a:spcBef>
                <a:spcPts val="0"/>
              </a:spcBef>
              <a:spcAft>
                <a:spcPts val="0"/>
              </a:spcAft>
              <a:buSzPts val="1200"/>
              <a:buFont typeface="Inter"/>
              <a:buChar char="■"/>
              <a:defRPr/>
            </a:lvl3pPr>
            <a:lvl4pPr marL="2438339" lvl="3" indent="-406390">
              <a:lnSpc>
                <a:spcPct val="115000"/>
              </a:lnSpc>
              <a:spcBef>
                <a:spcPts val="0"/>
              </a:spcBef>
              <a:spcAft>
                <a:spcPts val="0"/>
              </a:spcAft>
              <a:buSzPts val="1200"/>
              <a:buFont typeface="Inter"/>
              <a:buChar char="●"/>
              <a:defRPr/>
            </a:lvl4pPr>
            <a:lvl5pPr marL="3047924" lvl="4" indent="-406390">
              <a:lnSpc>
                <a:spcPct val="115000"/>
              </a:lnSpc>
              <a:spcBef>
                <a:spcPts val="0"/>
              </a:spcBef>
              <a:spcAft>
                <a:spcPts val="0"/>
              </a:spcAft>
              <a:buSzPts val="1200"/>
              <a:buFont typeface="Inter"/>
              <a:buChar char="○"/>
              <a:defRPr/>
            </a:lvl5pPr>
            <a:lvl6pPr marL="3657509" lvl="5" indent="-406390">
              <a:lnSpc>
                <a:spcPct val="115000"/>
              </a:lnSpc>
              <a:spcBef>
                <a:spcPts val="0"/>
              </a:spcBef>
              <a:spcAft>
                <a:spcPts val="0"/>
              </a:spcAft>
              <a:buSzPts val="1200"/>
              <a:buFont typeface="Inter"/>
              <a:buChar char="■"/>
              <a:defRPr/>
            </a:lvl6pPr>
            <a:lvl7pPr marL="4267093" lvl="6" indent="-406390">
              <a:lnSpc>
                <a:spcPct val="115000"/>
              </a:lnSpc>
              <a:spcBef>
                <a:spcPts val="0"/>
              </a:spcBef>
              <a:spcAft>
                <a:spcPts val="0"/>
              </a:spcAft>
              <a:buSzPts val="1200"/>
              <a:buFont typeface="Inter"/>
              <a:buChar char="●"/>
              <a:defRPr/>
            </a:lvl7pPr>
            <a:lvl8pPr marL="4876678" lvl="7" indent="-406390">
              <a:lnSpc>
                <a:spcPct val="115000"/>
              </a:lnSpc>
              <a:spcBef>
                <a:spcPts val="0"/>
              </a:spcBef>
              <a:spcAft>
                <a:spcPts val="0"/>
              </a:spcAft>
              <a:buSzPts val="1200"/>
              <a:buFont typeface="Inter"/>
              <a:buChar char="○"/>
              <a:defRPr/>
            </a:lvl8pPr>
            <a:lvl9pPr marL="5486263" lvl="8" indent="-406390">
              <a:lnSpc>
                <a:spcPct val="115000"/>
              </a:lnSpc>
              <a:spcBef>
                <a:spcPts val="0"/>
              </a:spcBef>
              <a:spcAft>
                <a:spcPts val="0"/>
              </a:spcAft>
              <a:buSzPts val="1200"/>
              <a:buFont typeface="Inter"/>
              <a:buChar char="■"/>
              <a:defRPr/>
            </a:lvl9pPr>
          </a:lstStyle>
          <a:p>
            <a:endParaRPr/>
          </a:p>
        </p:txBody>
      </p:sp>
      <p:sp>
        <p:nvSpPr>
          <p:cNvPr id="200" name="Google Shape;200;p27"/>
          <p:cNvSpPr txBox="1">
            <a:spLocks noGrp="1"/>
          </p:cNvSpPr>
          <p:nvPr>
            <p:ph type="subTitle" idx="9"/>
          </p:nvPr>
        </p:nvSpPr>
        <p:spPr>
          <a:xfrm>
            <a:off x="4069933" y="4100133"/>
            <a:ext cx="2868000" cy="10296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2133"/>
            </a:lvl1pPr>
            <a:lvl2pPr lvl="1">
              <a:spcBef>
                <a:spcPts val="0"/>
              </a:spcBef>
              <a:spcAft>
                <a:spcPts val="0"/>
              </a:spcAft>
              <a:buSzPts val="1600"/>
              <a:buFont typeface="Inter SemiBold"/>
              <a:buNone/>
              <a:defRPr sz="2133"/>
            </a:lvl2pPr>
            <a:lvl3pPr lvl="2">
              <a:spcBef>
                <a:spcPts val="0"/>
              </a:spcBef>
              <a:spcAft>
                <a:spcPts val="0"/>
              </a:spcAft>
              <a:buSzPts val="1600"/>
              <a:buFont typeface="Inter SemiBold"/>
              <a:buNone/>
              <a:defRPr sz="2133"/>
            </a:lvl3pPr>
            <a:lvl4pPr lvl="3">
              <a:spcBef>
                <a:spcPts val="0"/>
              </a:spcBef>
              <a:spcAft>
                <a:spcPts val="0"/>
              </a:spcAft>
              <a:buSzPts val="1600"/>
              <a:buFont typeface="Inter SemiBold"/>
              <a:buNone/>
              <a:defRPr sz="2133"/>
            </a:lvl4pPr>
            <a:lvl5pPr lvl="4">
              <a:spcBef>
                <a:spcPts val="0"/>
              </a:spcBef>
              <a:spcAft>
                <a:spcPts val="0"/>
              </a:spcAft>
              <a:buSzPts val="1600"/>
              <a:buFont typeface="Inter SemiBold"/>
              <a:buNone/>
              <a:defRPr sz="2133"/>
            </a:lvl5pPr>
            <a:lvl6pPr lvl="5">
              <a:spcBef>
                <a:spcPts val="0"/>
              </a:spcBef>
              <a:spcAft>
                <a:spcPts val="0"/>
              </a:spcAft>
              <a:buSzPts val="1600"/>
              <a:buFont typeface="Inter SemiBold"/>
              <a:buNone/>
              <a:defRPr sz="2133"/>
            </a:lvl6pPr>
            <a:lvl7pPr lvl="6">
              <a:spcBef>
                <a:spcPts val="0"/>
              </a:spcBef>
              <a:spcAft>
                <a:spcPts val="0"/>
              </a:spcAft>
              <a:buSzPts val="1600"/>
              <a:buFont typeface="Inter SemiBold"/>
              <a:buNone/>
              <a:defRPr sz="2133"/>
            </a:lvl7pPr>
            <a:lvl8pPr lvl="7">
              <a:spcBef>
                <a:spcPts val="0"/>
              </a:spcBef>
              <a:spcAft>
                <a:spcPts val="0"/>
              </a:spcAft>
              <a:buSzPts val="1600"/>
              <a:buFont typeface="Inter SemiBold"/>
              <a:buNone/>
              <a:defRPr sz="2133"/>
            </a:lvl8pPr>
            <a:lvl9pPr lvl="8">
              <a:spcBef>
                <a:spcPts val="0"/>
              </a:spcBef>
              <a:spcAft>
                <a:spcPts val="0"/>
              </a:spcAft>
              <a:buSzPts val="1600"/>
              <a:buFont typeface="Inter SemiBold"/>
              <a:buNone/>
              <a:defRPr sz="2133"/>
            </a:lvl9pPr>
          </a:lstStyle>
          <a:p>
            <a:endParaRPr/>
          </a:p>
        </p:txBody>
      </p:sp>
      <p:sp>
        <p:nvSpPr>
          <p:cNvPr id="201" name="Google Shape;201;p27"/>
          <p:cNvSpPr txBox="1">
            <a:spLocks noGrp="1"/>
          </p:cNvSpPr>
          <p:nvPr>
            <p:ph type="body" idx="13"/>
          </p:nvPr>
        </p:nvSpPr>
        <p:spPr>
          <a:xfrm>
            <a:off x="3968333" y="4652833"/>
            <a:ext cx="2868000" cy="12600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SzPts val="1200"/>
              <a:buFont typeface="Inter"/>
              <a:buChar char="●"/>
              <a:defRPr/>
            </a:lvl1pPr>
            <a:lvl2pPr marL="1219170" lvl="1" indent="-406390">
              <a:lnSpc>
                <a:spcPct val="115000"/>
              </a:lnSpc>
              <a:spcBef>
                <a:spcPts val="0"/>
              </a:spcBef>
              <a:spcAft>
                <a:spcPts val="0"/>
              </a:spcAft>
              <a:buSzPts val="1200"/>
              <a:buFont typeface="Inter"/>
              <a:buChar char="○"/>
              <a:defRPr/>
            </a:lvl2pPr>
            <a:lvl3pPr marL="1828754" lvl="2" indent="-406390">
              <a:lnSpc>
                <a:spcPct val="115000"/>
              </a:lnSpc>
              <a:spcBef>
                <a:spcPts val="0"/>
              </a:spcBef>
              <a:spcAft>
                <a:spcPts val="0"/>
              </a:spcAft>
              <a:buSzPts val="1200"/>
              <a:buFont typeface="Inter"/>
              <a:buChar char="■"/>
              <a:defRPr/>
            </a:lvl3pPr>
            <a:lvl4pPr marL="2438339" lvl="3" indent="-406390">
              <a:lnSpc>
                <a:spcPct val="115000"/>
              </a:lnSpc>
              <a:spcBef>
                <a:spcPts val="0"/>
              </a:spcBef>
              <a:spcAft>
                <a:spcPts val="0"/>
              </a:spcAft>
              <a:buSzPts val="1200"/>
              <a:buFont typeface="Inter"/>
              <a:buChar char="●"/>
              <a:defRPr/>
            </a:lvl4pPr>
            <a:lvl5pPr marL="3047924" lvl="4" indent="-406390">
              <a:lnSpc>
                <a:spcPct val="115000"/>
              </a:lnSpc>
              <a:spcBef>
                <a:spcPts val="0"/>
              </a:spcBef>
              <a:spcAft>
                <a:spcPts val="0"/>
              </a:spcAft>
              <a:buSzPts val="1200"/>
              <a:buFont typeface="Inter"/>
              <a:buChar char="○"/>
              <a:defRPr/>
            </a:lvl5pPr>
            <a:lvl6pPr marL="3657509" lvl="5" indent="-406390">
              <a:lnSpc>
                <a:spcPct val="115000"/>
              </a:lnSpc>
              <a:spcBef>
                <a:spcPts val="0"/>
              </a:spcBef>
              <a:spcAft>
                <a:spcPts val="0"/>
              </a:spcAft>
              <a:buSzPts val="1200"/>
              <a:buFont typeface="Inter"/>
              <a:buChar char="■"/>
              <a:defRPr/>
            </a:lvl6pPr>
            <a:lvl7pPr marL="4267093" lvl="6" indent="-406390">
              <a:lnSpc>
                <a:spcPct val="115000"/>
              </a:lnSpc>
              <a:spcBef>
                <a:spcPts val="0"/>
              </a:spcBef>
              <a:spcAft>
                <a:spcPts val="0"/>
              </a:spcAft>
              <a:buSzPts val="1200"/>
              <a:buFont typeface="Inter"/>
              <a:buChar char="●"/>
              <a:defRPr/>
            </a:lvl7pPr>
            <a:lvl8pPr marL="4876678" lvl="7" indent="-406390">
              <a:lnSpc>
                <a:spcPct val="115000"/>
              </a:lnSpc>
              <a:spcBef>
                <a:spcPts val="0"/>
              </a:spcBef>
              <a:spcAft>
                <a:spcPts val="0"/>
              </a:spcAft>
              <a:buSzPts val="1200"/>
              <a:buFont typeface="Inter"/>
              <a:buChar char="○"/>
              <a:defRPr/>
            </a:lvl8pPr>
            <a:lvl9pPr marL="5486263" lvl="8" indent="-406390">
              <a:lnSpc>
                <a:spcPct val="115000"/>
              </a:lnSpc>
              <a:spcBef>
                <a:spcPts val="0"/>
              </a:spcBef>
              <a:spcAft>
                <a:spcPts val="0"/>
              </a:spcAft>
              <a:buSzPts val="1200"/>
              <a:buFont typeface="Inter"/>
              <a:buChar char="■"/>
              <a:defRPr/>
            </a:lvl9pPr>
          </a:lstStyle>
          <a:p>
            <a:endParaRPr/>
          </a:p>
        </p:txBody>
      </p:sp>
      <p:sp>
        <p:nvSpPr>
          <p:cNvPr id="202" name="Google Shape;202;p27"/>
          <p:cNvSpPr txBox="1">
            <a:spLocks noGrp="1"/>
          </p:cNvSpPr>
          <p:nvPr>
            <p:ph type="subTitle" idx="14"/>
          </p:nvPr>
        </p:nvSpPr>
        <p:spPr>
          <a:xfrm>
            <a:off x="7516100" y="4100133"/>
            <a:ext cx="2868000" cy="10296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2133"/>
            </a:lvl1pPr>
            <a:lvl2pPr lvl="1">
              <a:spcBef>
                <a:spcPts val="0"/>
              </a:spcBef>
              <a:spcAft>
                <a:spcPts val="0"/>
              </a:spcAft>
              <a:buSzPts val="1600"/>
              <a:buFont typeface="Inter SemiBold"/>
              <a:buNone/>
              <a:defRPr sz="2133"/>
            </a:lvl2pPr>
            <a:lvl3pPr lvl="2">
              <a:spcBef>
                <a:spcPts val="0"/>
              </a:spcBef>
              <a:spcAft>
                <a:spcPts val="0"/>
              </a:spcAft>
              <a:buSzPts val="1600"/>
              <a:buFont typeface="Inter SemiBold"/>
              <a:buNone/>
              <a:defRPr sz="2133"/>
            </a:lvl3pPr>
            <a:lvl4pPr lvl="3">
              <a:spcBef>
                <a:spcPts val="0"/>
              </a:spcBef>
              <a:spcAft>
                <a:spcPts val="0"/>
              </a:spcAft>
              <a:buSzPts val="1600"/>
              <a:buFont typeface="Inter SemiBold"/>
              <a:buNone/>
              <a:defRPr sz="2133"/>
            </a:lvl4pPr>
            <a:lvl5pPr lvl="4">
              <a:spcBef>
                <a:spcPts val="0"/>
              </a:spcBef>
              <a:spcAft>
                <a:spcPts val="0"/>
              </a:spcAft>
              <a:buSzPts val="1600"/>
              <a:buFont typeface="Inter SemiBold"/>
              <a:buNone/>
              <a:defRPr sz="2133"/>
            </a:lvl5pPr>
            <a:lvl6pPr lvl="5">
              <a:spcBef>
                <a:spcPts val="0"/>
              </a:spcBef>
              <a:spcAft>
                <a:spcPts val="0"/>
              </a:spcAft>
              <a:buSzPts val="1600"/>
              <a:buFont typeface="Inter SemiBold"/>
              <a:buNone/>
              <a:defRPr sz="2133"/>
            </a:lvl6pPr>
            <a:lvl7pPr lvl="6">
              <a:spcBef>
                <a:spcPts val="0"/>
              </a:spcBef>
              <a:spcAft>
                <a:spcPts val="0"/>
              </a:spcAft>
              <a:buSzPts val="1600"/>
              <a:buFont typeface="Inter SemiBold"/>
              <a:buNone/>
              <a:defRPr sz="2133"/>
            </a:lvl7pPr>
            <a:lvl8pPr lvl="7">
              <a:spcBef>
                <a:spcPts val="0"/>
              </a:spcBef>
              <a:spcAft>
                <a:spcPts val="0"/>
              </a:spcAft>
              <a:buSzPts val="1600"/>
              <a:buFont typeface="Inter SemiBold"/>
              <a:buNone/>
              <a:defRPr sz="2133"/>
            </a:lvl8pPr>
            <a:lvl9pPr lvl="8">
              <a:spcBef>
                <a:spcPts val="0"/>
              </a:spcBef>
              <a:spcAft>
                <a:spcPts val="0"/>
              </a:spcAft>
              <a:buSzPts val="1600"/>
              <a:buFont typeface="Inter SemiBold"/>
              <a:buNone/>
              <a:defRPr sz="2133"/>
            </a:lvl9pPr>
          </a:lstStyle>
          <a:p>
            <a:endParaRPr/>
          </a:p>
        </p:txBody>
      </p:sp>
      <p:sp>
        <p:nvSpPr>
          <p:cNvPr id="203" name="Google Shape;203;p27"/>
          <p:cNvSpPr txBox="1">
            <a:spLocks noGrp="1"/>
          </p:cNvSpPr>
          <p:nvPr>
            <p:ph type="body" idx="15"/>
          </p:nvPr>
        </p:nvSpPr>
        <p:spPr>
          <a:xfrm>
            <a:off x="7414500" y="4652833"/>
            <a:ext cx="2868000" cy="12600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SzPts val="1200"/>
              <a:buFont typeface="Inter"/>
              <a:buChar char="●"/>
              <a:defRPr/>
            </a:lvl1pPr>
            <a:lvl2pPr marL="1219170" lvl="1" indent="-406390">
              <a:lnSpc>
                <a:spcPct val="115000"/>
              </a:lnSpc>
              <a:spcBef>
                <a:spcPts val="0"/>
              </a:spcBef>
              <a:spcAft>
                <a:spcPts val="0"/>
              </a:spcAft>
              <a:buSzPts val="1200"/>
              <a:buFont typeface="Inter"/>
              <a:buChar char="○"/>
              <a:defRPr/>
            </a:lvl2pPr>
            <a:lvl3pPr marL="1828754" lvl="2" indent="-406390">
              <a:lnSpc>
                <a:spcPct val="115000"/>
              </a:lnSpc>
              <a:spcBef>
                <a:spcPts val="0"/>
              </a:spcBef>
              <a:spcAft>
                <a:spcPts val="0"/>
              </a:spcAft>
              <a:buSzPts val="1200"/>
              <a:buFont typeface="Inter"/>
              <a:buChar char="■"/>
              <a:defRPr/>
            </a:lvl3pPr>
            <a:lvl4pPr marL="2438339" lvl="3" indent="-406390">
              <a:lnSpc>
                <a:spcPct val="115000"/>
              </a:lnSpc>
              <a:spcBef>
                <a:spcPts val="0"/>
              </a:spcBef>
              <a:spcAft>
                <a:spcPts val="0"/>
              </a:spcAft>
              <a:buSzPts val="1200"/>
              <a:buFont typeface="Inter"/>
              <a:buChar char="●"/>
              <a:defRPr/>
            </a:lvl4pPr>
            <a:lvl5pPr marL="3047924" lvl="4" indent="-406390">
              <a:lnSpc>
                <a:spcPct val="115000"/>
              </a:lnSpc>
              <a:spcBef>
                <a:spcPts val="0"/>
              </a:spcBef>
              <a:spcAft>
                <a:spcPts val="0"/>
              </a:spcAft>
              <a:buSzPts val="1200"/>
              <a:buFont typeface="Inter"/>
              <a:buChar char="○"/>
              <a:defRPr/>
            </a:lvl5pPr>
            <a:lvl6pPr marL="3657509" lvl="5" indent="-406390">
              <a:lnSpc>
                <a:spcPct val="115000"/>
              </a:lnSpc>
              <a:spcBef>
                <a:spcPts val="0"/>
              </a:spcBef>
              <a:spcAft>
                <a:spcPts val="0"/>
              </a:spcAft>
              <a:buSzPts val="1200"/>
              <a:buFont typeface="Inter"/>
              <a:buChar char="■"/>
              <a:defRPr/>
            </a:lvl6pPr>
            <a:lvl7pPr marL="4267093" lvl="6" indent="-406390">
              <a:lnSpc>
                <a:spcPct val="115000"/>
              </a:lnSpc>
              <a:spcBef>
                <a:spcPts val="0"/>
              </a:spcBef>
              <a:spcAft>
                <a:spcPts val="0"/>
              </a:spcAft>
              <a:buSzPts val="1200"/>
              <a:buFont typeface="Inter"/>
              <a:buChar char="●"/>
              <a:defRPr/>
            </a:lvl7pPr>
            <a:lvl8pPr marL="4876678" lvl="7" indent="-406390">
              <a:lnSpc>
                <a:spcPct val="115000"/>
              </a:lnSpc>
              <a:spcBef>
                <a:spcPts val="0"/>
              </a:spcBef>
              <a:spcAft>
                <a:spcPts val="0"/>
              </a:spcAft>
              <a:buSzPts val="1200"/>
              <a:buFont typeface="Inter"/>
              <a:buChar char="○"/>
              <a:defRPr/>
            </a:lvl8pPr>
            <a:lvl9pPr marL="5486263" lvl="8" indent="-406390">
              <a:lnSpc>
                <a:spcPct val="115000"/>
              </a:lnSpc>
              <a:spcBef>
                <a:spcPts val="0"/>
              </a:spcBef>
              <a:spcAft>
                <a:spcPts val="0"/>
              </a:spcAft>
              <a:buSzPts val="1200"/>
              <a:buFont typeface="Inter"/>
              <a:buChar char="■"/>
              <a:defRPr/>
            </a:lvl9pPr>
          </a:lstStyle>
          <a:p>
            <a:endParaRPr/>
          </a:p>
        </p:txBody>
      </p:sp>
      <p:sp>
        <p:nvSpPr>
          <p:cNvPr id="204" name="Google Shape;204;p27"/>
          <p:cNvSpPr/>
          <p:nvPr/>
        </p:nvSpPr>
        <p:spPr>
          <a:xfrm>
            <a:off x="804633"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dk1"/>
                </a:solidFill>
                <a:latin typeface="Inter"/>
                <a:ea typeface="Inter"/>
                <a:cs typeface="Inter"/>
                <a:sym typeface="Inter"/>
              </a:rPr>
              <a:t>Confidential</a:t>
            </a:r>
            <a:endParaRPr sz="933">
              <a:solidFill>
                <a:schemeClr val="dk1"/>
              </a:solidFill>
              <a:latin typeface="Inter"/>
              <a:ea typeface="Inter"/>
              <a:cs typeface="Inter"/>
              <a:sym typeface="Inter"/>
            </a:endParaRPr>
          </a:p>
        </p:txBody>
      </p:sp>
      <p:sp>
        <p:nvSpPr>
          <p:cNvPr id="205" name="Google Shape;205;p27"/>
          <p:cNvSpPr txBox="1">
            <a:spLocks noGrp="1"/>
          </p:cNvSpPr>
          <p:nvPr>
            <p:ph type="sldNum" idx="12"/>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dk1"/>
                </a:solidFill>
                <a:latin typeface="Inter Light"/>
                <a:ea typeface="Inter Light"/>
                <a:cs typeface="Inter Light"/>
                <a:sym typeface="Inter Light"/>
              </a:defRPr>
            </a:lvl1pPr>
            <a:lvl2pPr lvl="1" algn="ctr" rtl="0">
              <a:buNone/>
              <a:defRPr sz="1067">
                <a:solidFill>
                  <a:schemeClr val="dk1"/>
                </a:solidFill>
                <a:latin typeface="Inter Light"/>
                <a:ea typeface="Inter Light"/>
                <a:cs typeface="Inter Light"/>
                <a:sym typeface="Inter Light"/>
              </a:defRPr>
            </a:lvl2pPr>
            <a:lvl3pPr lvl="2" algn="ctr" rtl="0">
              <a:buNone/>
              <a:defRPr sz="1067">
                <a:solidFill>
                  <a:schemeClr val="dk1"/>
                </a:solidFill>
                <a:latin typeface="Inter Light"/>
                <a:ea typeface="Inter Light"/>
                <a:cs typeface="Inter Light"/>
                <a:sym typeface="Inter Light"/>
              </a:defRPr>
            </a:lvl3pPr>
            <a:lvl4pPr lvl="3" algn="ctr" rtl="0">
              <a:buNone/>
              <a:defRPr sz="1067">
                <a:solidFill>
                  <a:schemeClr val="dk1"/>
                </a:solidFill>
                <a:latin typeface="Inter Light"/>
                <a:ea typeface="Inter Light"/>
                <a:cs typeface="Inter Light"/>
                <a:sym typeface="Inter Light"/>
              </a:defRPr>
            </a:lvl4pPr>
            <a:lvl5pPr lvl="4" algn="ctr" rtl="0">
              <a:buNone/>
              <a:defRPr sz="1067">
                <a:solidFill>
                  <a:schemeClr val="dk1"/>
                </a:solidFill>
                <a:latin typeface="Inter Light"/>
                <a:ea typeface="Inter Light"/>
                <a:cs typeface="Inter Light"/>
                <a:sym typeface="Inter Light"/>
              </a:defRPr>
            </a:lvl5pPr>
            <a:lvl6pPr lvl="5" algn="ctr" rtl="0">
              <a:buNone/>
              <a:defRPr sz="1067">
                <a:solidFill>
                  <a:schemeClr val="dk1"/>
                </a:solidFill>
                <a:latin typeface="Inter Light"/>
                <a:ea typeface="Inter Light"/>
                <a:cs typeface="Inter Light"/>
                <a:sym typeface="Inter Light"/>
              </a:defRPr>
            </a:lvl6pPr>
            <a:lvl7pPr lvl="6" algn="ctr" rtl="0">
              <a:buNone/>
              <a:defRPr sz="1067">
                <a:solidFill>
                  <a:schemeClr val="dk1"/>
                </a:solidFill>
                <a:latin typeface="Inter Light"/>
                <a:ea typeface="Inter Light"/>
                <a:cs typeface="Inter Light"/>
                <a:sym typeface="Inter Light"/>
              </a:defRPr>
            </a:lvl7pPr>
            <a:lvl8pPr lvl="7" algn="ctr" rtl="0">
              <a:buNone/>
              <a:defRPr sz="1067">
                <a:solidFill>
                  <a:schemeClr val="dk1"/>
                </a:solidFill>
                <a:latin typeface="Inter Light"/>
                <a:ea typeface="Inter Light"/>
                <a:cs typeface="Inter Light"/>
                <a:sym typeface="Inter Light"/>
              </a:defRPr>
            </a:lvl8pPr>
            <a:lvl9pPr lvl="8" algn="ctr" rtl="0">
              <a:buNone/>
              <a:defRPr sz="1067">
                <a:solidFill>
                  <a:schemeClr val="dk1"/>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206" name="Google Shape;206;p27"/>
          <p:cNvSpPr/>
          <p:nvPr/>
        </p:nvSpPr>
        <p:spPr>
          <a:xfrm>
            <a:off x="2192867"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dk1"/>
                </a:solidFill>
                <a:latin typeface="Inter"/>
                <a:ea typeface="Inter"/>
                <a:cs typeface="Inter"/>
                <a:sym typeface="Inter"/>
              </a:rPr>
              <a:t>Copyright ©</a:t>
            </a:r>
            <a:endParaRPr sz="933">
              <a:solidFill>
                <a:schemeClr val="dk1"/>
              </a:solidFill>
              <a:latin typeface="Inter"/>
              <a:ea typeface="Inter"/>
              <a:cs typeface="Inter"/>
              <a:sym typeface="Inter"/>
            </a:endParaRPr>
          </a:p>
        </p:txBody>
      </p:sp>
    </p:spTree>
    <p:extLst>
      <p:ext uri="{BB962C8B-B14F-4D97-AF65-F5344CB8AC3E}">
        <p14:creationId xmlns:p14="http://schemas.microsoft.com/office/powerpoint/2010/main" val="383798762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eatures / Benefits">
  <p:cSld name="Features / Benefits">
    <p:bg>
      <p:bgPr>
        <a:solidFill>
          <a:schemeClr val="lt1"/>
        </a:solidFill>
        <a:effectLst/>
      </p:bgPr>
    </p:bg>
    <p:spTree>
      <p:nvGrpSpPr>
        <p:cNvPr id="1" name="Shape 207"/>
        <p:cNvGrpSpPr/>
        <p:nvPr/>
      </p:nvGrpSpPr>
      <p:grpSpPr>
        <a:xfrm>
          <a:off x="0" y="0"/>
          <a:ext cx="0" cy="0"/>
          <a:chOff x="0" y="0"/>
          <a:chExt cx="0" cy="0"/>
        </a:xfrm>
      </p:grpSpPr>
      <p:sp>
        <p:nvSpPr>
          <p:cNvPr id="208" name="Google Shape;208;p2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cxnSp>
        <p:nvCxnSpPr>
          <p:cNvPr id="209" name="Google Shape;209;p28"/>
          <p:cNvCxnSpPr/>
          <p:nvPr/>
        </p:nvCxnSpPr>
        <p:spPr>
          <a:xfrm rot="10800000">
            <a:off x="747367" y="372533"/>
            <a:ext cx="199200" cy="0"/>
          </a:xfrm>
          <a:prstGeom prst="straightConnector1">
            <a:avLst/>
          </a:prstGeom>
          <a:noFill/>
          <a:ln w="9525" cap="flat" cmpd="sng">
            <a:solidFill>
              <a:schemeClr val="dk1"/>
            </a:solidFill>
            <a:prstDash val="solid"/>
            <a:round/>
            <a:headEnd type="none" w="med" len="med"/>
            <a:tailEnd type="none" w="med" len="med"/>
          </a:ln>
        </p:spPr>
      </p:cxnSp>
      <p:sp>
        <p:nvSpPr>
          <p:cNvPr id="210" name="Google Shape;210;p28"/>
          <p:cNvSpPr txBox="1">
            <a:spLocks noGrp="1"/>
          </p:cNvSpPr>
          <p:nvPr>
            <p:ph type="title"/>
          </p:nvPr>
        </p:nvSpPr>
        <p:spPr>
          <a:xfrm>
            <a:off x="603433" y="844800"/>
            <a:ext cx="5272800" cy="1754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200"/>
              <a:buFont typeface="Inter"/>
              <a:buNone/>
              <a:defRPr b="1"/>
            </a:lvl2pPr>
            <a:lvl3pPr lvl="2">
              <a:lnSpc>
                <a:spcPct val="80000"/>
              </a:lnSpc>
              <a:spcBef>
                <a:spcPts val="0"/>
              </a:spcBef>
              <a:spcAft>
                <a:spcPts val="0"/>
              </a:spcAft>
              <a:buSzPts val="4200"/>
              <a:buFont typeface="Inter"/>
              <a:buNone/>
              <a:defRPr b="1"/>
            </a:lvl3pPr>
            <a:lvl4pPr lvl="3">
              <a:lnSpc>
                <a:spcPct val="80000"/>
              </a:lnSpc>
              <a:spcBef>
                <a:spcPts val="0"/>
              </a:spcBef>
              <a:spcAft>
                <a:spcPts val="0"/>
              </a:spcAft>
              <a:buSzPts val="4200"/>
              <a:buFont typeface="Inter"/>
              <a:buNone/>
              <a:defRPr b="1"/>
            </a:lvl4pPr>
            <a:lvl5pPr lvl="4">
              <a:lnSpc>
                <a:spcPct val="80000"/>
              </a:lnSpc>
              <a:spcBef>
                <a:spcPts val="0"/>
              </a:spcBef>
              <a:spcAft>
                <a:spcPts val="0"/>
              </a:spcAft>
              <a:buSzPts val="4200"/>
              <a:buFont typeface="Inter"/>
              <a:buNone/>
              <a:defRPr b="1"/>
            </a:lvl5pPr>
            <a:lvl6pPr lvl="5">
              <a:lnSpc>
                <a:spcPct val="80000"/>
              </a:lnSpc>
              <a:spcBef>
                <a:spcPts val="0"/>
              </a:spcBef>
              <a:spcAft>
                <a:spcPts val="0"/>
              </a:spcAft>
              <a:buSzPts val="4200"/>
              <a:buFont typeface="Inter"/>
              <a:buNone/>
              <a:defRPr b="1"/>
            </a:lvl6pPr>
            <a:lvl7pPr lvl="6">
              <a:lnSpc>
                <a:spcPct val="80000"/>
              </a:lnSpc>
              <a:spcBef>
                <a:spcPts val="0"/>
              </a:spcBef>
              <a:spcAft>
                <a:spcPts val="0"/>
              </a:spcAft>
              <a:buSzPts val="4200"/>
              <a:buFont typeface="Inter"/>
              <a:buNone/>
              <a:defRPr b="1"/>
            </a:lvl7pPr>
            <a:lvl8pPr lvl="7">
              <a:lnSpc>
                <a:spcPct val="80000"/>
              </a:lnSpc>
              <a:spcBef>
                <a:spcPts val="0"/>
              </a:spcBef>
              <a:spcAft>
                <a:spcPts val="0"/>
              </a:spcAft>
              <a:buSzPts val="4200"/>
              <a:buFont typeface="Inter"/>
              <a:buNone/>
              <a:defRPr b="1"/>
            </a:lvl8pPr>
            <a:lvl9pPr lvl="8">
              <a:lnSpc>
                <a:spcPct val="80000"/>
              </a:lnSpc>
              <a:spcBef>
                <a:spcPts val="0"/>
              </a:spcBef>
              <a:spcAft>
                <a:spcPts val="0"/>
              </a:spcAft>
              <a:buSzPts val="4200"/>
              <a:buFont typeface="Inter"/>
              <a:buNone/>
              <a:defRPr b="1"/>
            </a:lvl9pPr>
          </a:lstStyle>
          <a:p>
            <a:endParaRPr/>
          </a:p>
        </p:txBody>
      </p:sp>
      <p:sp>
        <p:nvSpPr>
          <p:cNvPr id="211" name="Google Shape;211;p28"/>
          <p:cNvSpPr txBox="1">
            <a:spLocks noGrp="1"/>
          </p:cNvSpPr>
          <p:nvPr>
            <p:ph type="body" idx="1"/>
          </p:nvPr>
        </p:nvSpPr>
        <p:spPr>
          <a:xfrm>
            <a:off x="747367" y="2622367"/>
            <a:ext cx="4283600" cy="27736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Font typeface="Inter"/>
              <a:buChar char="●"/>
              <a:defRPr/>
            </a:lvl1pPr>
            <a:lvl2pPr marL="1219170" lvl="1" indent="-406390">
              <a:spcBef>
                <a:spcPts val="0"/>
              </a:spcBef>
              <a:spcAft>
                <a:spcPts val="0"/>
              </a:spcAft>
              <a:buSzPts val="1200"/>
              <a:buFont typeface="Inter"/>
              <a:buChar char="○"/>
              <a:defRPr/>
            </a:lvl2pPr>
            <a:lvl3pPr marL="1828754" lvl="2" indent="-406390">
              <a:spcBef>
                <a:spcPts val="0"/>
              </a:spcBef>
              <a:spcAft>
                <a:spcPts val="0"/>
              </a:spcAft>
              <a:buSzPts val="1200"/>
              <a:buFont typeface="Inter"/>
              <a:buChar char="■"/>
              <a:defRPr/>
            </a:lvl3pPr>
            <a:lvl4pPr marL="2438339" lvl="3" indent="-406390">
              <a:spcBef>
                <a:spcPts val="0"/>
              </a:spcBef>
              <a:spcAft>
                <a:spcPts val="0"/>
              </a:spcAft>
              <a:buSzPts val="1200"/>
              <a:buFont typeface="Inter"/>
              <a:buChar char="●"/>
              <a:defRPr/>
            </a:lvl4pPr>
            <a:lvl5pPr marL="3047924" lvl="4" indent="-406390">
              <a:spcBef>
                <a:spcPts val="0"/>
              </a:spcBef>
              <a:spcAft>
                <a:spcPts val="0"/>
              </a:spcAft>
              <a:buSzPts val="1200"/>
              <a:buFont typeface="Inter"/>
              <a:buChar char="○"/>
              <a:defRPr/>
            </a:lvl5pPr>
            <a:lvl6pPr marL="3657509" lvl="5" indent="-406390">
              <a:spcBef>
                <a:spcPts val="0"/>
              </a:spcBef>
              <a:spcAft>
                <a:spcPts val="0"/>
              </a:spcAft>
              <a:buSzPts val="1200"/>
              <a:buFont typeface="Inter"/>
              <a:buChar char="■"/>
              <a:defRPr/>
            </a:lvl6pPr>
            <a:lvl7pPr marL="4267093" lvl="6" indent="-406390">
              <a:spcBef>
                <a:spcPts val="0"/>
              </a:spcBef>
              <a:spcAft>
                <a:spcPts val="0"/>
              </a:spcAft>
              <a:buSzPts val="1200"/>
              <a:buFont typeface="Inter"/>
              <a:buChar char="●"/>
              <a:defRPr/>
            </a:lvl7pPr>
            <a:lvl8pPr marL="4876678" lvl="7" indent="-406390">
              <a:spcBef>
                <a:spcPts val="0"/>
              </a:spcBef>
              <a:spcAft>
                <a:spcPts val="0"/>
              </a:spcAft>
              <a:buSzPts val="1200"/>
              <a:buFont typeface="Inter"/>
              <a:buChar char="○"/>
              <a:defRPr/>
            </a:lvl8pPr>
            <a:lvl9pPr marL="5486263" lvl="8" indent="-406390">
              <a:spcBef>
                <a:spcPts val="0"/>
              </a:spcBef>
              <a:spcAft>
                <a:spcPts val="0"/>
              </a:spcAft>
              <a:buSzPts val="1200"/>
              <a:buFont typeface="Inter"/>
              <a:buChar char="■"/>
              <a:defRPr/>
            </a:lvl9pPr>
          </a:lstStyle>
          <a:p>
            <a:endParaRPr/>
          </a:p>
        </p:txBody>
      </p:sp>
      <p:sp>
        <p:nvSpPr>
          <p:cNvPr id="212" name="Google Shape;212;p28"/>
          <p:cNvSpPr/>
          <p:nvPr/>
        </p:nvSpPr>
        <p:spPr>
          <a:xfrm>
            <a:off x="804633"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dk1"/>
                </a:solidFill>
                <a:latin typeface="Inter"/>
                <a:ea typeface="Inter"/>
                <a:cs typeface="Inter"/>
                <a:sym typeface="Inter"/>
              </a:rPr>
              <a:t>Confidential</a:t>
            </a:r>
            <a:endParaRPr sz="933">
              <a:solidFill>
                <a:schemeClr val="dk1"/>
              </a:solidFill>
              <a:latin typeface="Inter"/>
              <a:ea typeface="Inter"/>
              <a:cs typeface="Inter"/>
              <a:sym typeface="Inter"/>
            </a:endParaRPr>
          </a:p>
        </p:txBody>
      </p:sp>
      <p:sp>
        <p:nvSpPr>
          <p:cNvPr id="213" name="Google Shape;213;p28"/>
          <p:cNvSpPr txBox="1">
            <a:spLocks noGrp="1"/>
          </p:cNvSpPr>
          <p:nvPr>
            <p:ph type="sldNum" idx="2"/>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accent2"/>
                </a:solidFill>
                <a:latin typeface="Inter Light"/>
                <a:ea typeface="Inter Light"/>
                <a:cs typeface="Inter Light"/>
                <a:sym typeface="Inter Light"/>
              </a:defRPr>
            </a:lvl1pPr>
            <a:lvl2pPr lvl="1" algn="ctr" rtl="0">
              <a:buNone/>
              <a:defRPr sz="1067">
                <a:solidFill>
                  <a:schemeClr val="accent2"/>
                </a:solidFill>
                <a:latin typeface="Inter Light"/>
                <a:ea typeface="Inter Light"/>
                <a:cs typeface="Inter Light"/>
                <a:sym typeface="Inter Light"/>
              </a:defRPr>
            </a:lvl2pPr>
            <a:lvl3pPr lvl="2" algn="ctr" rtl="0">
              <a:buNone/>
              <a:defRPr sz="1067">
                <a:solidFill>
                  <a:schemeClr val="accent2"/>
                </a:solidFill>
                <a:latin typeface="Inter Light"/>
                <a:ea typeface="Inter Light"/>
                <a:cs typeface="Inter Light"/>
                <a:sym typeface="Inter Light"/>
              </a:defRPr>
            </a:lvl3pPr>
            <a:lvl4pPr lvl="3" algn="ctr" rtl="0">
              <a:buNone/>
              <a:defRPr sz="1067">
                <a:solidFill>
                  <a:schemeClr val="accent2"/>
                </a:solidFill>
                <a:latin typeface="Inter Light"/>
                <a:ea typeface="Inter Light"/>
                <a:cs typeface="Inter Light"/>
                <a:sym typeface="Inter Light"/>
              </a:defRPr>
            </a:lvl4pPr>
            <a:lvl5pPr lvl="4" algn="ctr" rtl="0">
              <a:buNone/>
              <a:defRPr sz="1067">
                <a:solidFill>
                  <a:schemeClr val="accent2"/>
                </a:solidFill>
                <a:latin typeface="Inter Light"/>
                <a:ea typeface="Inter Light"/>
                <a:cs typeface="Inter Light"/>
                <a:sym typeface="Inter Light"/>
              </a:defRPr>
            </a:lvl5pPr>
            <a:lvl6pPr lvl="5" algn="ctr" rtl="0">
              <a:buNone/>
              <a:defRPr sz="1067">
                <a:solidFill>
                  <a:schemeClr val="accent2"/>
                </a:solidFill>
                <a:latin typeface="Inter Light"/>
                <a:ea typeface="Inter Light"/>
                <a:cs typeface="Inter Light"/>
                <a:sym typeface="Inter Light"/>
              </a:defRPr>
            </a:lvl6pPr>
            <a:lvl7pPr lvl="6" algn="ctr" rtl="0">
              <a:buNone/>
              <a:defRPr sz="1067">
                <a:solidFill>
                  <a:schemeClr val="accent2"/>
                </a:solidFill>
                <a:latin typeface="Inter Light"/>
                <a:ea typeface="Inter Light"/>
                <a:cs typeface="Inter Light"/>
                <a:sym typeface="Inter Light"/>
              </a:defRPr>
            </a:lvl7pPr>
            <a:lvl8pPr lvl="7" algn="ctr" rtl="0">
              <a:buNone/>
              <a:defRPr sz="1067">
                <a:solidFill>
                  <a:schemeClr val="accent2"/>
                </a:solidFill>
                <a:latin typeface="Inter Light"/>
                <a:ea typeface="Inter Light"/>
                <a:cs typeface="Inter Light"/>
                <a:sym typeface="Inter Light"/>
              </a:defRPr>
            </a:lvl8pPr>
            <a:lvl9pPr lvl="8" algn="ctr" rtl="0">
              <a:buNone/>
              <a:defRPr sz="1067">
                <a:solidFill>
                  <a:schemeClr val="accent2"/>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214" name="Google Shape;214;p28"/>
          <p:cNvSpPr/>
          <p:nvPr/>
        </p:nvSpPr>
        <p:spPr>
          <a:xfrm>
            <a:off x="2192867"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dk1"/>
                </a:solidFill>
                <a:latin typeface="Inter"/>
                <a:ea typeface="Inter"/>
                <a:cs typeface="Inter"/>
                <a:sym typeface="Inter"/>
              </a:rPr>
              <a:t>Copyright ©</a:t>
            </a:r>
            <a:endParaRPr sz="933">
              <a:solidFill>
                <a:schemeClr val="dk1"/>
              </a:solidFill>
              <a:latin typeface="Inter"/>
              <a:ea typeface="Inter"/>
              <a:cs typeface="Inter"/>
              <a:sym typeface="Inter"/>
            </a:endParaRPr>
          </a:p>
        </p:txBody>
      </p:sp>
    </p:spTree>
    <p:extLst>
      <p:ext uri="{BB962C8B-B14F-4D97-AF65-F5344CB8AC3E}">
        <p14:creationId xmlns:p14="http://schemas.microsoft.com/office/powerpoint/2010/main" val="340134058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wo Images">
  <p:cSld name="Two Images">
    <p:bg>
      <p:bgPr>
        <a:solidFill>
          <a:schemeClr val="dk2"/>
        </a:solidFill>
        <a:effectLst/>
      </p:bgPr>
    </p:bg>
    <p:spTree>
      <p:nvGrpSpPr>
        <p:cNvPr id="1" name="Shape 215"/>
        <p:cNvGrpSpPr/>
        <p:nvPr/>
      </p:nvGrpSpPr>
      <p:grpSpPr>
        <a:xfrm>
          <a:off x="0" y="0"/>
          <a:ext cx="0" cy="0"/>
          <a:chOff x="0" y="0"/>
          <a:chExt cx="0" cy="0"/>
        </a:xfrm>
      </p:grpSpPr>
      <p:sp>
        <p:nvSpPr>
          <p:cNvPr id="216" name="Google Shape;216;p29"/>
          <p:cNvSpPr>
            <a:spLocks noGrp="1"/>
          </p:cNvSpPr>
          <p:nvPr>
            <p:ph type="pic" idx="2"/>
          </p:nvPr>
        </p:nvSpPr>
        <p:spPr>
          <a:xfrm>
            <a:off x="282467" y="271000"/>
            <a:ext cx="5723200" cy="6316000"/>
          </a:xfrm>
          <a:prstGeom prst="roundRect">
            <a:avLst>
              <a:gd name="adj" fmla="val 3358"/>
            </a:avLst>
          </a:prstGeom>
          <a:noFill/>
          <a:ln>
            <a:noFill/>
          </a:ln>
        </p:spPr>
      </p:sp>
      <p:sp>
        <p:nvSpPr>
          <p:cNvPr id="217" name="Google Shape;217;p29"/>
          <p:cNvSpPr>
            <a:spLocks noGrp="1"/>
          </p:cNvSpPr>
          <p:nvPr>
            <p:ph type="pic" idx="3"/>
          </p:nvPr>
        </p:nvSpPr>
        <p:spPr>
          <a:xfrm>
            <a:off x="6186333" y="271000"/>
            <a:ext cx="5723200" cy="6316000"/>
          </a:xfrm>
          <a:prstGeom prst="roundRect">
            <a:avLst>
              <a:gd name="adj" fmla="val 3358"/>
            </a:avLst>
          </a:prstGeom>
          <a:noFill/>
          <a:ln>
            <a:noFill/>
          </a:ln>
        </p:spPr>
      </p:sp>
    </p:spTree>
    <p:extLst>
      <p:ext uri="{BB962C8B-B14F-4D97-AF65-F5344CB8AC3E}">
        <p14:creationId xmlns:p14="http://schemas.microsoft.com/office/powerpoint/2010/main" val="387161531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e Competition">
  <p:cSld name="The Competition">
    <p:bg>
      <p:bgPr>
        <a:solidFill>
          <a:schemeClr val="lt1"/>
        </a:solidFill>
        <a:effectLst/>
      </p:bgPr>
    </p:bg>
    <p:spTree>
      <p:nvGrpSpPr>
        <p:cNvPr id="1" name="Shape 218"/>
        <p:cNvGrpSpPr/>
        <p:nvPr/>
      </p:nvGrpSpPr>
      <p:grpSpPr>
        <a:xfrm>
          <a:off x="0" y="0"/>
          <a:ext cx="0" cy="0"/>
          <a:chOff x="0" y="0"/>
          <a:chExt cx="0" cy="0"/>
        </a:xfrm>
      </p:grpSpPr>
      <p:sp>
        <p:nvSpPr>
          <p:cNvPr id="219" name="Google Shape;219;p30"/>
          <p:cNvSpPr>
            <a:spLocks noGrp="1"/>
          </p:cNvSpPr>
          <p:nvPr>
            <p:ph type="pic" idx="2"/>
          </p:nvPr>
        </p:nvSpPr>
        <p:spPr>
          <a:xfrm>
            <a:off x="5352967" y="743167"/>
            <a:ext cx="1832400" cy="1962000"/>
          </a:xfrm>
          <a:prstGeom prst="roundRect">
            <a:avLst>
              <a:gd name="adj" fmla="val 7582"/>
            </a:avLst>
          </a:prstGeom>
          <a:noFill/>
          <a:ln>
            <a:noFill/>
          </a:ln>
        </p:spPr>
      </p:sp>
      <p:sp>
        <p:nvSpPr>
          <p:cNvPr id="220" name="Google Shape;220;p30"/>
          <p:cNvSpPr>
            <a:spLocks noGrp="1"/>
          </p:cNvSpPr>
          <p:nvPr>
            <p:ph type="pic" idx="3"/>
          </p:nvPr>
        </p:nvSpPr>
        <p:spPr>
          <a:xfrm>
            <a:off x="7584767" y="743167"/>
            <a:ext cx="1832400" cy="1962000"/>
          </a:xfrm>
          <a:prstGeom prst="roundRect">
            <a:avLst>
              <a:gd name="adj" fmla="val 7582"/>
            </a:avLst>
          </a:prstGeom>
          <a:noFill/>
          <a:ln>
            <a:noFill/>
          </a:ln>
        </p:spPr>
      </p:sp>
      <p:sp>
        <p:nvSpPr>
          <p:cNvPr id="221" name="Google Shape;221;p30"/>
          <p:cNvSpPr>
            <a:spLocks noGrp="1"/>
          </p:cNvSpPr>
          <p:nvPr>
            <p:ph type="pic" idx="4"/>
          </p:nvPr>
        </p:nvSpPr>
        <p:spPr>
          <a:xfrm>
            <a:off x="9816567" y="743167"/>
            <a:ext cx="1832400" cy="1962000"/>
          </a:xfrm>
          <a:prstGeom prst="roundRect">
            <a:avLst>
              <a:gd name="adj" fmla="val 7582"/>
            </a:avLst>
          </a:prstGeom>
          <a:noFill/>
          <a:ln>
            <a:noFill/>
          </a:ln>
        </p:spPr>
      </p:sp>
      <p:sp>
        <p:nvSpPr>
          <p:cNvPr id="222" name="Google Shape;222;p30"/>
          <p:cNvSpPr>
            <a:spLocks noGrp="1"/>
          </p:cNvSpPr>
          <p:nvPr>
            <p:ph type="pic" idx="5"/>
          </p:nvPr>
        </p:nvSpPr>
        <p:spPr>
          <a:xfrm>
            <a:off x="5352967" y="3525967"/>
            <a:ext cx="1832400" cy="1962000"/>
          </a:xfrm>
          <a:prstGeom prst="roundRect">
            <a:avLst>
              <a:gd name="adj" fmla="val 7582"/>
            </a:avLst>
          </a:prstGeom>
          <a:noFill/>
          <a:ln>
            <a:noFill/>
          </a:ln>
        </p:spPr>
      </p:sp>
      <p:sp>
        <p:nvSpPr>
          <p:cNvPr id="223" name="Google Shape;223;p30"/>
          <p:cNvSpPr>
            <a:spLocks noGrp="1"/>
          </p:cNvSpPr>
          <p:nvPr>
            <p:ph type="pic" idx="6"/>
          </p:nvPr>
        </p:nvSpPr>
        <p:spPr>
          <a:xfrm>
            <a:off x="7584767" y="3525967"/>
            <a:ext cx="1832400" cy="1962000"/>
          </a:xfrm>
          <a:prstGeom prst="roundRect">
            <a:avLst>
              <a:gd name="adj" fmla="val 7582"/>
            </a:avLst>
          </a:prstGeom>
          <a:noFill/>
          <a:ln>
            <a:noFill/>
          </a:ln>
        </p:spPr>
      </p:sp>
      <p:sp>
        <p:nvSpPr>
          <p:cNvPr id="224" name="Google Shape;224;p30"/>
          <p:cNvSpPr>
            <a:spLocks noGrp="1"/>
          </p:cNvSpPr>
          <p:nvPr>
            <p:ph type="pic" idx="7"/>
          </p:nvPr>
        </p:nvSpPr>
        <p:spPr>
          <a:xfrm>
            <a:off x="9816567" y="3525967"/>
            <a:ext cx="1832400" cy="1962000"/>
          </a:xfrm>
          <a:prstGeom prst="roundRect">
            <a:avLst>
              <a:gd name="adj" fmla="val 7582"/>
            </a:avLst>
          </a:prstGeom>
          <a:noFill/>
          <a:ln>
            <a:noFill/>
          </a:ln>
        </p:spPr>
      </p:sp>
      <p:cxnSp>
        <p:nvCxnSpPr>
          <p:cNvPr id="225" name="Google Shape;225;p30"/>
          <p:cNvCxnSpPr/>
          <p:nvPr/>
        </p:nvCxnSpPr>
        <p:spPr>
          <a:xfrm rot="10800000">
            <a:off x="747367" y="372533"/>
            <a:ext cx="199200" cy="0"/>
          </a:xfrm>
          <a:prstGeom prst="straightConnector1">
            <a:avLst/>
          </a:prstGeom>
          <a:noFill/>
          <a:ln w="9525" cap="flat" cmpd="sng">
            <a:solidFill>
              <a:schemeClr val="dk1"/>
            </a:solidFill>
            <a:prstDash val="solid"/>
            <a:round/>
            <a:headEnd type="none" w="med" len="med"/>
            <a:tailEnd type="none" w="med" len="med"/>
          </a:ln>
        </p:spPr>
      </p:cxnSp>
      <p:sp>
        <p:nvSpPr>
          <p:cNvPr id="226" name="Google Shape;226;p30"/>
          <p:cNvSpPr txBox="1">
            <a:spLocks noGrp="1"/>
          </p:cNvSpPr>
          <p:nvPr>
            <p:ph type="title"/>
          </p:nvPr>
        </p:nvSpPr>
        <p:spPr>
          <a:xfrm>
            <a:off x="603433" y="795733"/>
            <a:ext cx="4350000" cy="1812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6400" b="1"/>
            </a:lvl2pPr>
            <a:lvl3pPr lvl="2">
              <a:lnSpc>
                <a:spcPct val="80000"/>
              </a:lnSpc>
              <a:spcBef>
                <a:spcPts val="0"/>
              </a:spcBef>
              <a:spcAft>
                <a:spcPts val="0"/>
              </a:spcAft>
              <a:buSzPts val="4800"/>
              <a:buFont typeface="Inter"/>
              <a:buNone/>
              <a:defRPr sz="6400" b="1"/>
            </a:lvl3pPr>
            <a:lvl4pPr lvl="3">
              <a:lnSpc>
                <a:spcPct val="80000"/>
              </a:lnSpc>
              <a:spcBef>
                <a:spcPts val="0"/>
              </a:spcBef>
              <a:spcAft>
                <a:spcPts val="0"/>
              </a:spcAft>
              <a:buSzPts val="4800"/>
              <a:buFont typeface="Inter"/>
              <a:buNone/>
              <a:defRPr sz="6400" b="1"/>
            </a:lvl4pPr>
            <a:lvl5pPr lvl="4">
              <a:lnSpc>
                <a:spcPct val="80000"/>
              </a:lnSpc>
              <a:spcBef>
                <a:spcPts val="0"/>
              </a:spcBef>
              <a:spcAft>
                <a:spcPts val="0"/>
              </a:spcAft>
              <a:buSzPts val="4800"/>
              <a:buFont typeface="Inter"/>
              <a:buNone/>
              <a:defRPr sz="6400" b="1"/>
            </a:lvl5pPr>
            <a:lvl6pPr lvl="5">
              <a:lnSpc>
                <a:spcPct val="80000"/>
              </a:lnSpc>
              <a:spcBef>
                <a:spcPts val="0"/>
              </a:spcBef>
              <a:spcAft>
                <a:spcPts val="0"/>
              </a:spcAft>
              <a:buSzPts val="4800"/>
              <a:buFont typeface="Inter"/>
              <a:buNone/>
              <a:defRPr sz="6400" b="1"/>
            </a:lvl6pPr>
            <a:lvl7pPr lvl="6">
              <a:lnSpc>
                <a:spcPct val="80000"/>
              </a:lnSpc>
              <a:spcBef>
                <a:spcPts val="0"/>
              </a:spcBef>
              <a:spcAft>
                <a:spcPts val="0"/>
              </a:spcAft>
              <a:buSzPts val="4800"/>
              <a:buFont typeface="Inter"/>
              <a:buNone/>
              <a:defRPr sz="6400" b="1"/>
            </a:lvl7pPr>
            <a:lvl8pPr lvl="7">
              <a:lnSpc>
                <a:spcPct val="80000"/>
              </a:lnSpc>
              <a:spcBef>
                <a:spcPts val="0"/>
              </a:spcBef>
              <a:spcAft>
                <a:spcPts val="0"/>
              </a:spcAft>
              <a:buSzPts val="4800"/>
              <a:buFont typeface="Inter"/>
              <a:buNone/>
              <a:defRPr sz="6400" b="1"/>
            </a:lvl8pPr>
            <a:lvl9pPr lvl="8">
              <a:lnSpc>
                <a:spcPct val="80000"/>
              </a:lnSpc>
              <a:spcBef>
                <a:spcPts val="0"/>
              </a:spcBef>
              <a:spcAft>
                <a:spcPts val="0"/>
              </a:spcAft>
              <a:buSzPts val="4800"/>
              <a:buFont typeface="Inter"/>
              <a:buNone/>
              <a:defRPr sz="6400" b="1"/>
            </a:lvl9pPr>
          </a:lstStyle>
          <a:p>
            <a:endParaRPr/>
          </a:p>
        </p:txBody>
      </p:sp>
      <p:sp>
        <p:nvSpPr>
          <p:cNvPr id="227" name="Google Shape;227;p30"/>
          <p:cNvSpPr txBox="1">
            <a:spLocks noGrp="1"/>
          </p:cNvSpPr>
          <p:nvPr>
            <p:ph type="subTitle" idx="1"/>
          </p:nvPr>
        </p:nvSpPr>
        <p:spPr>
          <a:xfrm>
            <a:off x="603433" y="2608533"/>
            <a:ext cx="3488000" cy="8364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2133"/>
            </a:lvl1pPr>
            <a:lvl2pPr lvl="1">
              <a:spcBef>
                <a:spcPts val="0"/>
              </a:spcBef>
              <a:spcAft>
                <a:spcPts val="0"/>
              </a:spcAft>
              <a:buSzPts val="1600"/>
              <a:buFont typeface="Inter SemiBold"/>
              <a:buNone/>
              <a:defRPr sz="2133"/>
            </a:lvl2pPr>
            <a:lvl3pPr lvl="2">
              <a:spcBef>
                <a:spcPts val="0"/>
              </a:spcBef>
              <a:spcAft>
                <a:spcPts val="0"/>
              </a:spcAft>
              <a:buSzPts val="1600"/>
              <a:buFont typeface="Inter SemiBold"/>
              <a:buNone/>
              <a:defRPr sz="2133"/>
            </a:lvl3pPr>
            <a:lvl4pPr lvl="3">
              <a:spcBef>
                <a:spcPts val="0"/>
              </a:spcBef>
              <a:spcAft>
                <a:spcPts val="0"/>
              </a:spcAft>
              <a:buSzPts val="1600"/>
              <a:buFont typeface="Inter SemiBold"/>
              <a:buNone/>
              <a:defRPr sz="2133"/>
            </a:lvl4pPr>
            <a:lvl5pPr lvl="4">
              <a:spcBef>
                <a:spcPts val="0"/>
              </a:spcBef>
              <a:spcAft>
                <a:spcPts val="0"/>
              </a:spcAft>
              <a:buSzPts val="1600"/>
              <a:buFont typeface="Inter SemiBold"/>
              <a:buNone/>
              <a:defRPr sz="2133"/>
            </a:lvl5pPr>
            <a:lvl6pPr lvl="5">
              <a:spcBef>
                <a:spcPts val="0"/>
              </a:spcBef>
              <a:spcAft>
                <a:spcPts val="0"/>
              </a:spcAft>
              <a:buSzPts val="1600"/>
              <a:buFont typeface="Inter SemiBold"/>
              <a:buNone/>
              <a:defRPr sz="2133"/>
            </a:lvl6pPr>
            <a:lvl7pPr lvl="6">
              <a:spcBef>
                <a:spcPts val="0"/>
              </a:spcBef>
              <a:spcAft>
                <a:spcPts val="0"/>
              </a:spcAft>
              <a:buSzPts val="1600"/>
              <a:buFont typeface="Inter SemiBold"/>
              <a:buNone/>
              <a:defRPr sz="2133"/>
            </a:lvl7pPr>
            <a:lvl8pPr lvl="7">
              <a:spcBef>
                <a:spcPts val="0"/>
              </a:spcBef>
              <a:spcAft>
                <a:spcPts val="0"/>
              </a:spcAft>
              <a:buSzPts val="1600"/>
              <a:buFont typeface="Inter SemiBold"/>
              <a:buNone/>
              <a:defRPr sz="2133"/>
            </a:lvl8pPr>
            <a:lvl9pPr lvl="8">
              <a:spcBef>
                <a:spcPts val="0"/>
              </a:spcBef>
              <a:spcAft>
                <a:spcPts val="0"/>
              </a:spcAft>
              <a:buSzPts val="1600"/>
              <a:buFont typeface="Inter SemiBold"/>
              <a:buNone/>
              <a:defRPr sz="2133"/>
            </a:lvl9pPr>
          </a:lstStyle>
          <a:p>
            <a:endParaRPr/>
          </a:p>
        </p:txBody>
      </p:sp>
      <p:sp>
        <p:nvSpPr>
          <p:cNvPr id="228" name="Google Shape;228;p30"/>
          <p:cNvSpPr txBox="1">
            <a:spLocks noGrp="1"/>
          </p:cNvSpPr>
          <p:nvPr>
            <p:ph type="body" idx="8"/>
          </p:nvPr>
        </p:nvSpPr>
        <p:spPr>
          <a:xfrm>
            <a:off x="623767" y="3444933"/>
            <a:ext cx="4329600" cy="1260000"/>
          </a:xfrm>
          <a:prstGeom prst="rect">
            <a:avLst/>
          </a:prstGeom>
        </p:spPr>
        <p:txBody>
          <a:bodyPr spcFirstLastPara="1" wrap="square" lIns="91425" tIns="91425" rIns="91425" bIns="91425" anchor="t" anchorCtr="0">
            <a:noAutofit/>
          </a:bodyPr>
          <a:lstStyle>
            <a:lvl1pPr marL="609585" lvl="0" indent="-406390">
              <a:lnSpc>
                <a:spcPct val="115000"/>
              </a:lnSpc>
              <a:spcBef>
                <a:spcPts val="0"/>
              </a:spcBef>
              <a:spcAft>
                <a:spcPts val="0"/>
              </a:spcAft>
              <a:buSzPts val="1200"/>
              <a:buFont typeface="Inter"/>
              <a:buChar char="●"/>
              <a:defRPr/>
            </a:lvl1pPr>
            <a:lvl2pPr marL="1219170" lvl="1" indent="-406390">
              <a:lnSpc>
                <a:spcPct val="115000"/>
              </a:lnSpc>
              <a:spcBef>
                <a:spcPts val="0"/>
              </a:spcBef>
              <a:spcAft>
                <a:spcPts val="0"/>
              </a:spcAft>
              <a:buSzPts val="1200"/>
              <a:buFont typeface="Inter"/>
              <a:buChar char="○"/>
              <a:defRPr/>
            </a:lvl2pPr>
            <a:lvl3pPr marL="1828754" lvl="2" indent="-406390">
              <a:lnSpc>
                <a:spcPct val="115000"/>
              </a:lnSpc>
              <a:spcBef>
                <a:spcPts val="0"/>
              </a:spcBef>
              <a:spcAft>
                <a:spcPts val="0"/>
              </a:spcAft>
              <a:buSzPts val="1200"/>
              <a:buFont typeface="Inter"/>
              <a:buChar char="■"/>
              <a:defRPr/>
            </a:lvl3pPr>
            <a:lvl4pPr marL="2438339" lvl="3" indent="-406390">
              <a:lnSpc>
                <a:spcPct val="115000"/>
              </a:lnSpc>
              <a:spcBef>
                <a:spcPts val="0"/>
              </a:spcBef>
              <a:spcAft>
                <a:spcPts val="0"/>
              </a:spcAft>
              <a:buSzPts val="1200"/>
              <a:buFont typeface="Inter"/>
              <a:buChar char="●"/>
              <a:defRPr/>
            </a:lvl4pPr>
            <a:lvl5pPr marL="3047924" lvl="4" indent="-406390">
              <a:lnSpc>
                <a:spcPct val="115000"/>
              </a:lnSpc>
              <a:spcBef>
                <a:spcPts val="0"/>
              </a:spcBef>
              <a:spcAft>
                <a:spcPts val="0"/>
              </a:spcAft>
              <a:buSzPts val="1200"/>
              <a:buFont typeface="Inter"/>
              <a:buChar char="○"/>
              <a:defRPr/>
            </a:lvl5pPr>
            <a:lvl6pPr marL="3657509" lvl="5" indent="-406390">
              <a:lnSpc>
                <a:spcPct val="115000"/>
              </a:lnSpc>
              <a:spcBef>
                <a:spcPts val="0"/>
              </a:spcBef>
              <a:spcAft>
                <a:spcPts val="0"/>
              </a:spcAft>
              <a:buSzPts val="1200"/>
              <a:buFont typeface="Inter"/>
              <a:buChar char="■"/>
              <a:defRPr/>
            </a:lvl6pPr>
            <a:lvl7pPr marL="4267093" lvl="6" indent="-406390">
              <a:lnSpc>
                <a:spcPct val="115000"/>
              </a:lnSpc>
              <a:spcBef>
                <a:spcPts val="0"/>
              </a:spcBef>
              <a:spcAft>
                <a:spcPts val="0"/>
              </a:spcAft>
              <a:buSzPts val="1200"/>
              <a:buFont typeface="Inter"/>
              <a:buChar char="●"/>
              <a:defRPr/>
            </a:lvl7pPr>
            <a:lvl8pPr marL="4876678" lvl="7" indent="-406390">
              <a:lnSpc>
                <a:spcPct val="115000"/>
              </a:lnSpc>
              <a:spcBef>
                <a:spcPts val="0"/>
              </a:spcBef>
              <a:spcAft>
                <a:spcPts val="0"/>
              </a:spcAft>
              <a:buSzPts val="1200"/>
              <a:buFont typeface="Inter"/>
              <a:buChar char="○"/>
              <a:defRPr/>
            </a:lvl8pPr>
            <a:lvl9pPr marL="5486263" lvl="8" indent="-406390">
              <a:lnSpc>
                <a:spcPct val="115000"/>
              </a:lnSpc>
              <a:spcBef>
                <a:spcPts val="0"/>
              </a:spcBef>
              <a:spcAft>
                <a:spcPts val="0"/>
              </a:spcAft>
              <a:buSzPts val="1200"/>
              <a:buFont typeface="Inter"/>
              <a:buChar char="■"/>
              <a:defRPr/>
            </a:lvl9pPr>
          </a:lstStyle>
          <a:p>
            <a:endParaRPr/>
          </a:p>
        </p:txBody>
      </p:sp>
      <p:sp>
        <p:nvSpPr>
          <p:cNvPr id="229" name="Google Shape;229;p30"/>
          <p:cNvSpPr txBox="1">
            <a:spLocks noGrp="1"/>
          </p:cNvSpPr>
          <p:nvPr>
            <p:ph type="subTitle" idx="9"/>
          </p:nvPr>
        </p:nvSpPr>
        <p:spPr>
          <a:xfrm>
            <a:off x="5352967" y="2705167"/>
            <a:ext cx="1832400" cy="8364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600"/>
            </a:lvl1pPr>
            <a:lvl2pPr lvl="1" algn="ctr">
              <a:spcBef>
                <a:spcPts val="0"/>
              </a:spcBef>
              <a:spcAft>
                <a:spcPts val="0"/>
              </a:spcAft>
              <a:buSzPts val="1600"/>
              <a:buFont typeface="Inter SemiBold"/>
              <a:buNone/>
              <a:defRPr sz="2133"/>
            </a:lvl2pPr>
            <a:lvl3pPr lvl="2" algn="ctr">
              <a:spcBef>
                <a:spcPts val="0"/>
              </a:spcBef>
              <a:spcAft>
                <a:spcPts val="0"/>
              </a:spcAft>
              <a:buSzPts val="1600"/>
              <a:buFont typeface="Inter SemiBold"/>
              <a:buNone/>
              <a:defRPr sz="2133"/>
            </a:lvl3pPr>
            <a:lvl4pPr lvl="3" algn="ctr">
              <a:spcBef>
                <a:spcPts val="0"/>
              </a:spcBef>
              <a:spcAft>
                <a:spcPts val="0"/>
              </a:spcAft>
              <a:buSzPts val="1600"/>
              <a:buFont typeface="Inter SemiBold"/>
              <a:buNone/>
              <a:defRPr sz="2133"/>
            </a:lvl4pPr>
            <a:lvl5pPr lvl="4" algn="ctr">
              <a:spcBef>
                <a:spcPts val="0"/>
              </a:spcBef>
              <a:spcAft>
                <a:spcPts val="0"/>
              </a:spcAft>
              <a:buSzPts val="1600"/>
              <a:buFont typeface="Inter SemiBold"/>
              <a:buNone/>
              <a:defRPr sz="2133"/>
            </a:lvl5pPr>
            <a:lvl6pPr lvl="5" algn="ctr">
              <a:spcBef>
                <a:spcPts val="0"/>
              </a:spcBef>
              <a:spcAft>
                <a:spcPts val="0"/>
              </a:spcAft>
              <a:buSzPts val="1600"/>
              <a:buFont typeface="Inter SemiBold"/>
              <a:buNone/>
              <a:defRPr sz="2133"/>
            </a:lvl6pPr>
            <a:lvl7pPr lvl="6" algn="ctr">
              <a:spcBef>
                <a:spcPts val="0"/>
              </a:spcBef>
              <a:spcAft>
                <a:spcPts val="0"/>
              </a:spcAft>
              <a:buSzPts val="1600"/>
              <a:buFont typeface="Inter SemiBold"/>
              <a:buNone/>
              <a:defRPr sz="2133"/>
            </a:lvl7pPr>
            <a:lvl8pPr lvl="7" algn="ctr">
              <a:spcBef>
                <a:spcPts val="0"/>
              </a:spcBef>
              <a:spcAft>
                <a:spcPts val="0"/>
              </a:spcAft>
              <a:buSzPts val="1600"/>
              <a:buFont typeface="Inter SemiBold"/>
              <a:buNone/>
              <a:defRPr sz="2133"/>
            </a:lvl8pPr>
            <a:lvl9pPr lvl="8" algn="ctr">
              <a:spcBef>
                <a:spcPts val="0"/>
              </a:spcBef>
              <a:spcAft>
                <a:spcPts val="0"/>
              </a:spcAft>
              <a:buSzPts val="1600"/>
              <a:buFont typeface="Inter SemiBold"/>
              <a:buNone/>
              <a:defRPr sz="2133"/>
            </a:lvl9pPr>
          </a:lstStyle>
          <a:p>
            <a:endParaRPr/>
          </a:p>
        </p:txBody>
      </p:sp>
      <p:sp>
        <p:nvSpPr>
          <p:cNvPr id="230" name="Google Shape;230;p30"/>
          <p:cNvSpPr txBox="1">
            <a:spLocks noGrp="1"/>
          </p:cNvSpPr>
          <p:nvPr>
            <p:ph type="subTitle" idx="13"/>
          </p:nvPr>
        </p:nvSpPr>
        <p:spPr>
          <a:xfrm>
            <a:off x="7584767" y="2705167"/>
            <a:ext cx="1832400" cy="8364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600"/>
            </a:lvl1pPr>
            <a:lvl2pPr lvl="1" algn="ctr">
              <a:spcBef>
                <a:spcPts val="0"/>
              </a:spcBef>
              <a:spcAft>
                <a:spcPts val="0"/>
              </a:spcAft>
              <a:buSzPts val="1600"/>
              <a:buFont typeface="Inter SemiBold"/>
              <a:buNone/>
              <a:defRPr sz="2133"/>
            </a:lvl2pPr>
            <a:lvl3pPr lvl="2" algn="ctr">
              <a:spcBef>
                <a:spcPts val="0"/>
              </a:spcBef>
              <a:spcAft>
                <a:spcPts val="0"/>
              </a:spcAft>
              <a:buSzPts val="1600"/>
              <a:buFont typeface="Inter SemiBold"/>
              <a:buNone/>
              <a:defRPr sz="2133"/>
            </a:lvl3pPr>
            <a:lvl4pPr lvl="3" algn="ctr">
              <a:spcBef>
                <a:spcPts val="0"/>
              </a:spcBef>
              <a:spcAft>
                <a:spcPts val="0"/>
              </a:spcAft>
              <a:buSzPts val="1600"/>
              <a:buFont typeface="Inter SemiBold"/>
              <a:buNone/>
              <a:defRPr sz="2133"/>
            </a:lvl4pPr>
            <a:lvl5pPr lvl="4" algn="ctr">
              <a:spcBef>
                <a:spcPts val="0"/>
              </a:spcBef>
              <a:spcAft>
                <a:spcPts val="0"/>
              </a:spcAft>
              <a:buSzPts val="1600"/>
              <a:buFont typeface="Inter SemiBold"/>
              <a:buNone/>
              <a:defRPr sz="2133"/>
            </a:lvl5pPr>
            <a:lvl6pPr lvl="5" algn="ctr">
              <a:spcBef>
                <a:spcPts val="0"/>
              </a:spcBef>
              <a:spcAft>
                <a:spcPts val="0"/>
              </a:spcAft>
              <a:buSzPts val="1600"/>
              <a:buFont typeface="Inter SemiBold"/>
              <a:buNone/>
              <a:defRPr sz="2133"/>
            </a:lvl6pPr>
            <a:lvl7pPr lvl="6" algn="ctr">
              <a:spcBef>
                <a:spcPts val="0"/>
              </a:spcBef>
              <a:spcAft>
                <a:spcPts val="0"/>
              </a:spcAft>
              <a:buSzPts val="1600"/>
              <a:buFont typeface="Inter SemiBold"/>
              <a:buNone/>
              <a:defRPr sz="2133"/>
            </a:lvl7pPr>
            <a:lvl8pPr lvl="7" algn="ctr">
              <a:spcBef>
                <a:spcPts val="0"/>
              </a:spcBef>
              <a:spcAft>
                <a:spcPts val="0"/>
              </a:spcAft>
              <a:buSzPts val="1600"/>
              <a:buFont typeface="Inter SemiBold"/>
              <a:buNone/>
              <a:defRPr sz="2133"/>
            </a:lvl8pPr>
            <a:lvl9pPr lvl="8" algn="ctr">
              <a:spcBef>
                <a:spcPts val="0"/>
              </a:spcBef>
              <a:spcAft>
                <a:spcPts val="0"/>
              </a:spcAft>
              <a:buSzPts val="1600"/>
              <a:buFont typeface="Inter SemiBold"/>
              <a:buNone/>
              <a:defRPr sz="2133"/>
            </a:lvl9pPr>
          </a:lstStyle>
          <a:p>
            <a:endParaRPr/>
          </a:p>
        </p:txBody>
      </p:sp>
      <p:sp>
        <p:nvSpPr>
          <p:cNvPr id="231" name="Google Shape;231;p30"/>
          <p:cNvSpPr txBox="1">
            <a:spLocks noGrp="1"/>
          </p:cNvSpPr>
          <p:nvPr>
            <p:ph type="subTitle" idx="14"/>
          </p:nvPr>
        </p:nvSpPr>
        <p:spPr>
          <a:xfrm>
            <a:off x="9816567" y="2705167"/>
            <a:ext cx="1832400" cy="8364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600"/>
            </a:lvl1pPr>
            <a:lvl2pPr lvl="1" algn="ctr">
              <a:spcBef>
                <a:spcPts val="0"/>
              </a:spcBef>
              <a:spcAft>
                <a:spcPts val="0"/>
              </a:spcAft>
              <a:buSzPts val="1600"/>
              <a:buFont typeface="Inter SemiBold"/>
              <a:buNone/>
              <a:defRPr sz="2133"/>
            </a:lvl2pPr>
            <a:lvl3pPr lvl="2" algn="ctr">
              <a:spcBef>
                <a:spcPts val="0"/>
              </a:spcBef>
              <a:spcAft>
                <a:spcPts val="0"/>
              </a:spcAft>
              <a:buSzPts val="1600"/>
              <a:buFont typeface="Inter SemiBold"/>
              <a:buNone/>
              <a:defRPr sz="2133"/>
            </a:lvl3pPr>
            <a:lvl4pPr lvl="3" algn="ctr">
              <a:spcBef>
                <a:spcPts val="0"/>
              </a:spcBef>
              <a:spcAft>
                <a:spcPts val="0"/>
              </a:spcAft>
              <a:buSzPts val="1600"/>
              <a:buFont typeface="Inter SemiBold"/>
              <a:buNone/>
              <a:defRPr sz="2133"/>
            </a:lvl4pPr>
            <a:lvl5pPr lvl="4" algn="ctr">
              <a:spcBef>
                <a:spcPts val="0"/>
              </a:spcBef>
              <a:spcAft>
                <a:spcPts val="0"/>
              </a:spcAft>
              <a:buSzPts val="1600"/>
              <a:buFont typeface="Inter SemiBold"/>
              <a:buNone/>
              <a:defRPr sz="2133"/>
            </a:lvl5pPr>
            <a:lvl6pPr lvl="5" algn="ctr">
              <a:spcBef>
                <a:spcPts val="0"/>
              </a:spcBef>
              <a:spcAft>
                <a:spcPts val="0"/>
              </a:spcAft>
              <a:buSzPts val="1600"/>
              <a:buFont typeface="Inter SemiBold"/>
              <a:buNone/>
              <a:defRPr sz="2133"/>
            </a:lvl6pPr>
            <a:lvl7pPr lvl="6" algn="ctr">
              <a:spcBef>
                <a:spcPts val="0"/>
              </a:spcBef>
              <a:spcAft>
                <a:spcPts val="0"/>
              </a:spcAft>
              <a:buSzPts val="1600"/>
              <a:buFont typeface="Inter SemiBold"/>
              <a:buNone/>
              <a:defRPr sz="2133"/>
            </a:lvl7pPr>
            <a:lvl8pPr lvl="7" algn="ctr">
              <a:spcBef>
                <a:spcPts val="0"/>
              </a:spcBef>
              <a:spcAft>
                <a:spcPts val="0"/>
              </a:spcAft>
              <a:buSzPts val="1600"/>
              <a:buFont typeface="Inter SemiBold"/>
              <a:buNone/>
              <a:defRPr sz="2133"/>
            </a:lvl8pPr>
            <a:lvl9pPr lvl="8" algn="ctr">
              <a:spcBef>
                <a:spcPts val="0"/>
              </a:spcBef>
              <a:spcAft>
                <a:spcPts val="0"/>
              </a:spcAft>
              <a:buSzPts val="1600"/>
              <a:buFont typeface="Inter SemiBold"/>
              <a:buNone/>
              <a:defRPr sz="2133"/>
            </a:lvl9pPr>
          </a:lstStyle>
          <a:p>
            <a:endParaRPr/>
          </a:p>
        </p:txBody>
      </p:sp>
      <p:sp>
        <p:nvSpPr>
          <p:cNvPr id="232" name="Google Shape;232;p30"/>
          <p:cNvSpPr txBox="1">
            <a:spLocks noGrp="1"/>
          </p:cNvSpPr>
          <p:nvPr>
            <p:ph type="subTitle" idx="15"/>
          </p:nvPr>
        </p:nvSpPr>
        <p:spPr>
          <a:xfrm>
            <a:off x="5352967" y="5423633"/>
            <a:ext cx="1832400" cy="8364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600"/>
            </a:lvl1pPr>
            <a:lvl2pPr lvl="1" algn="ctr">
              <a:spcBef>
                <a:spcPts val="0"/>
              </a:spcBef>
              <a:spcAft>
                <a:spcPts val="0"/>
              </a:spcAft>
              <a:buSzPts val="1600"/>
              <a:buFont typeface="Inter SemiBold"/>
              <a:buNone/>
              <a:defRPr sz="2133"/>
            </a:lvl2pPr>
            <a:lvl3pPr lvl="2" algn="ctr">
              <a:spcBef>
                <a:spcPts val="0"/>
              </a:spcBef>
              <a:spcAft>
                <a:spcPts val="0"/>
              </a:spcAft>
              <a:buSzPts val="1600"/>
              <a:buFont typeface="Inter SemiBold"/>
              <a:buNone/>
              <a:defRPr sz="2133"/>
            </a:lvl3pPr>
            <a:lvl4pPr lvl="3" algn="ctr">
              <a:spcBef>
                <a:spcPts val="0"/>
              </a:spcBef>
              <a:spcAft>
                <a:spcPts val="0"/>
              </a:spcAft>
              <a:buSzPts val="1600"/>
              <a:buFont typeface="Inter SemiBold"/>
              <a:buNone/>
              <a:defRPr sz="2133"/>
            </a:lvl4pPr>
            <a:lvl5pPr lvl="4" algn="ctr">
              <a:spcBef>
                <a:spcPts val="0"/>
              </a:spcBef>
              <a:spcAft>
                <a:spcPts val="0"/>
              </a:spcAft>
              <a:buSzPts val="1600"/>
              <a:buFont typeface="Inter SemiBold"/>
              <a:buNone/>
              <a:defRPr sz="2133"/>
            </a:lvl5pPr>
            <a:lvl6pPr lvl="5" algn="ctr">
              <a:spcBef>
                <a:spcPts val="0"/>
              </a:spcBef>
              <a:spcAft>
                <a:spcPts val="0"/>
              </a:spcAft>
              <a:buSzPts val="1600"/>
              <a:buFont typeface="Inter SemiBold"/>
              <a:buNone/>
              <a:defRPr sz="2133"/>
            </a:lvl6pPr>
            <a:lvl7pPr lvl="6" algn="ctr">
              <a:spcBef>
                <a:spcPts val="0"/>
              </a:spcBef>
              <a:spcAft>
                <a:spcPts val="0"/>
              </a:spcAft>
              <a:buSzPts val="1600"/>
              <a:buFont typeface="Inter SemiBold"/>
              <a:buNone/>
              <a:defRPr sz="2133"/>
            </a:lvl7pPr>
            <a:lvl8pPr lvl="7" algn="ctr">
              <a:spcBef>
                <a:spcPts val="0"/>
              </a:spcBef>
              <a:spcAft>
                <a:spcPts val="0"/>
              </a:spcAft>
              <a:buSzPts val="1600"/>
              <a:buFont typeface="Inter SemiBold"/>
              <a:buNone/>
              <a:defRPr sz="2133"/>
            </a:lvl8pPr>
            <a:lvl9pPr lvl="8" algn="ctr">
              <a:spcBef>
                <a:spcPts val="0"/>
              </a:spcBef>
              <a:spcAft>
                <a:spcPts val="0"/>
              </a:spcAft>
              <a:buSzPts val="1600"/>
              <a:buFont typeface="Inter SemiBold"/>
              <a:buNone/>
              <a:defRPr sz="2133"/>
            </a:lvl9pPr>
          </a:lstStyle>
          <a:p>
            <a:endParaRPr/>
          </a:p>
        </p:txBody>
      </p:sp>
      <p:sp>
        <p:nvSpPr>
          <p:cNvPr id="233" name="Google Shape;233;p30"/>
          <p:cNvSpPr txBox="1">
            <a:spLocks noGrp="1"/>
          </p:cNvSpPr>
          <p:nvPr>
            <p:ph type="subTitle" idx="16"/>
          </p:nvPr>
        </p:nvSpPr>
        <p:spPr>
          <a:xfrm>
            <a:off x="7584767" y="5423633"/>
            <a:ext cx="1832400" cy="8364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600"/>
            </a:lvl1pPr>
            <a:lvl2pPr lvl="1" algn="ctr">
              <a:spcBef>
                <a:spcPts val="0"/>
              </a:spcBef>
              <a:spcAft>
                <a:spcPts val="0"/>
              </a:spcAft>
              <a:buSzPts val="1600"/>
              <a:buFont typeface="Inter SemiBold"/>
              <a:buNone/>
              <a:defRPr sz="2133"/>
            </a:lvl2pPr>
            <a:lvl3pPr lvl="2" algn="ctr">
              <a:spcBef>
                <a:spcPts val="0"/>
              </a:spcBef>
              <a:spcAft>
                <a:spcPts val="0"/>
              </a:spcAft>
              <a:buSzPts val="1600"/>
              <a:buFont typeface="Inter SemiBold"/>
              <a:buNone/>
              <a:defRPr sz="2133"/>
            </a:lvl3pPr>
            <a:lvl4pPr lvl="3" algn="ctr">
              <a:spcBef>
                <a:spcPts val="0"/>
              </a:spcBef>
              <a:spcAft>
                <a:spcPts val="0"/>
              </a:spcAft>
              <a:buSzPts val="1600"/>
              <a:buFont typeface="Inter SemiBold"/>
              <a:buNone/>
              <a:defRPr sz="2133"/>
            </a:lvl4pPr>
            <a:lvl5pPr lvl="4" algn="ctr">
              <a:spcBef>
                <a:spcPts val="0"/>
              </a:spcBef>
              <a:spcAft>
                <a:spcPts val="0"/>
              </a:spcAft>
              <a:buSzPts val="1600"/>
              <a:buFont typeface="Inter SemiBold"/>
              <a:buNone/>
              <a:defRPr sz="2133"/>
            </a:lvl5pPr>
            <a:lvl6pPr lvl="5" algn="ctr">
              <a:spcBef>
                <a:spcPts val="0"/>
              </a:spcBef>
              <a:spcAft>
                <a:spcPts val="0"/>
              </a:spcAft>
              <a:buSzPts val="1600"/>
              <a:buFont typeface="Inter SemiBold"/>
              <a:buNone/>
              <a:defRPr sz="2133"/>
            </a:lvl6pPr>
            <a:lvl7pPr lvl="6" algn="ctr">
              <a:spcBef>
                <a:spcPts val="0"/>
              </a:spcBef>
              <a:spcAft>
                <a:spcPts val="0"/>
              </a:spcAft>
              <a:buSzPts val="1600"/>
              <a:buFont typeface="Inter SemiBold"/>
              <a:buNone/>
              <a:defRPr sz="2133"/>
            </a:lvl7pPr>
            <a:lvl8pPr lvl="7" algn="ctr">
              <a:spcBef>
                <a:spcPts val="0"/>
              </a:spcBef>
              <a:spcAft>
                <a:spcPts val="0"/>
              </a:spcAft>
              <a:buSzPts val="1600"/>
              <a:buFont typeface="Inter SemiBold"/>
              <a:buNone/>
              <a:defRPr sz="2133"/>
            </a:lvl8pPr>
            <a:lvl9pPr lvl="8" algn="ctr">
              <a:spcBef>
                <a:spcPts val="0"/>
              </a:spcBef>
              <a:spcAft>
                <a:spcPts val="0"/>
              </a:spcAft>
              <a:buSzPts val="1600"/>
              <a:buFont typeface="Inter SemiBold"/>
              <a:buNone/>
              <a:defRPr sz="2133"/>
            </a:lvl9pPr>
          </a:lstStyle>
          <a:p>
            <a:endParaRPr/>
          </a:p>
        </p:txBody>
      </p:sp>
      <p:sp>
        <p:nvSpPr>
          <p:cNvPr id="234" name="Google Shape;234;p30"/>
          <p:cNvSpPr txBox="1">
            <a:spLocks noGrp="1"/>
          </p:cNvSpPr>
          <p:nvPr>
            <p:ph type="subTitle" idx="17"/>
          </p:nvPr>
        </p:nvSpPr>
        <p:spPr>
          <a:xfrm>
            <a:off x="9816567" y="5423633"/>
            <a:ext cx="1832400" cy="8364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600"/>
            </a:lvl1pPr>
            <a:lvl2pPr lvl="1" algn="ctr">
              <a:spcBef>
                <a:spcPts val="0"/>
              </a:spcBef>
              <a:spcAft>
                <a:spcPts val="0"/>
              </a:spcAft>
              <a:buSzPts val="1600"/>
              <a:buFont typeface="Inter SemiBold"/>
              <a:buNone/>
              <a:defRPr sz="2133"/>
            </a:lvl2pPr>
            <a:lvl3pPr lvl="2" algn="ctr">
              <a:spcBef>
                <a:spcPts val="0"/>
              </a:spcBef>
              <a:spcAft>
                <a:spcPts val="0"/>
              </a:spcAft>
              <a:buSzPts val="1600"/>
              <a:buFont typeface="Inter SemiBold"/>
              <a:buNone/>
              <a:defRPr sz="2133"/>
            </a:lvl3pPr>
            <a:lvl4pPr lvl="3" algn="ctr">
              <a:spcBef>
                <a:spcPts val="0"/>
              </a:spcBef>
              <a:spcAft>
                <a:spcPts val="0"/>
              </a:spcAft>
              <a:buSzPts val="1600"/>
              <a:buFont typeface="Inter SemiBold"/>
              <a:buNone/>
              <a:defRPr sz="2133"/>
            </a:lvl4pPr>
            <a:lvl5pPr lvl="4" algn="ctr">
              <a:spcBef>
                <a:spcPts val="0"/>
              </a:spcBef>
              <a:spcAft>
                <a:spcPts val="0"/>
              </a:spcAft>
              <a:buSzPts val="1600"/>
              <a:buFont typeface="Inter SemiBold"/>
              <a:buNone/>
              <a:defRPr sz="2133"/>
            </a:lvl5pPr>
            <a:lvl6pPr lvl="5" algn="ctr">
              <a:spcBef>
                <a:spcPts val="0"/>
              </a:spcBef>
              <a:spcAft>
                <a:spcPts val="0"/>
              </a:spcAft>
              <a:buSzPts val="1600"/>
              <a:buFont typeface="Inter SemiBold"/>
              <a:buNone/>
              <a:defRPr sz="2133"/>
            </a:lvl6pPr>
            <a:lvl7pPr lvl="6" algn="ctr">
              <a:spcBef>
                <a:spcPts val="0"/>
              </a:spcBef>
              <a:spcAft>
                <a:spcPts val="0"/>
              </a:spcAft>
              <a:buSzPts val="1600"/>
              <a:buFont typeface="Inter SemiBold"/>
              <a:buNone/>
              <a:defRPr sz="2133"/>
            </a:lvl7pPr>
            <a:lvl8pPr lvl="7" algn="ctr">
              <a:spcBef>
                <a:spcPts val="0"/>
              </a:spcBef>
              <a:spcAft>
                <a:spcPts val="0"/>
              </a:spcAft>
              <a:buSzPts val="1600"/>
              <a:buFont typeface="Inter SemiBold"/>
              <a:buNone/>
              <a:defRPr sz="2133"/>
            </a:lvl8pPr>
            <a:lvl9pPr lvl="8" algn="ctr">
              <a:spcBef>
                <a:spcPts val="0"/>
              </a:spcBef>
              <a:spcAft>
                <a:spcPts val="0"/>
              </a:spcAft>
              <a:buSzPts val="1600"/>
              <a:buFont typeface="Inter SemiBold"/>
              <a:buNone/>
              <a:defRPr sz="2133"/>
            </a:lvl9pPr>
          </a:lstStyle>
          <a:p>
            <a:endParaRPr/>
          </a:p>
        </p:txBody>
      </p:sp>
      <p:sp>
        <p:nvSpPr>
          <p:cNvPr id="235" name="Google Shape;235;p30"/>
          <p:cNvSpPr/>
          <p:nvPr/>
        </p:nvSpPr>
        <p:spPr>
          <a:xfrm>
            <a:off x="804633"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dk1"/>
                </a:solidFill>
                <a:latin typeface="Inter"/>
                <a:ea typeface="Inter"/>
                <a:cs typeface="Inter"/>
                <a:sym typeface="Inter"/>
              </a:rPr>
              <a:t>Confidential</a:t>
            </a:r>
            <a:endParaRPr sz="933">
              <a:solidFill>
                <a:schemeClr val="dk1"/>
              </a:solidFill>
              <a:latin typeface="Inter"/>
              <a:ea typeface="Inter"/>
              <a:cs typeface="Inter"/>
              <a:sym typeface="Inter"/>
            </a:endParaRPr>
          </a:p>
        </p:txBody>
      </p:sp>
      <p:sp>
        <p:nvSpPr>
          <p:cNvPr id="236" name="Google Shape;236;p30"/>
          <p:cNvSpPr txBox="1">
            <a:spLocks noGrp="1"/>
          </p:cNvSpPr>
          <p:nvPr>
            <p:ph type="sldNum" idx="12"/>
          </p:nvPr>
        </p:nvSpPr>
        <p:spPr>
          <a:xfrm>
            <a:off x="561163" y="270933"/>
            <a:ext cx="571600" cy="524800"/>
          </a:xfrm>
          <a:prstGeom prst="rect">
            <a:avLst/>
          </a:prstGeom>
        </p:spPr>
        <p:txBody>
          <a:bodyPr spcFirstLastPara="1" wrap="square" lIns="91425" tIns="91425" rIns="91425" bIns="91425" anchor="ctr" anchorCtr="0">
            <a:normAutofit/>
          </a:bodyPr>
          <a:lstStyle>
            <a:lvl1pPr lvl="0" algn="ctr" rtl="0">
              <a:buNone/>
              <a:defRPr sz="1067">
                <a:solidFill>
                  <a:schemeClr val="dk1"/>
                </a:solidFill>
                <a:latin typeface="Inter Light"/>
                <a:ea typeface="Inter Light"/>
                <a:cs typeface="Inter Light"/>
                <a:sym typeface="Inter Light"/>
              </a:defRPr>
            </a:lvl1pPr>
            <a:lvl2pPr lvl="1" algn="ctr" rtl="0">
              <a:buNone/>
              <a:defRPr sz="1067">
                <a:solidFill>
                  <a:schemeClr val="dk1"/>
                </a:solidFill>
                <a:latin typeface="Inter Light"/>
                <a:ea typeface="Inter Light"/>
                <a:cs typeface="Inter Light"/>
                <a:sym typeface="Inter Light"/>
              </a:defRPr>
            </a:lvl2pPr>
            <a:lvl3pPr lvl="2" algn="ctr" rtl="0">
              <a:buNone/>
              <a:defRPr sz="1067">
                <a:solidFill>
                  <a:schemeClr val="dk1"/>
                </a:solidFill>
                <a:latin typeface="Inter Light"/>
                <a:ea typeface="Inter Light"/>
                <a:cs typeface="Inter Light"/>
                <a:sym typeface="Inter Light"/>
              </a:defRPr>
            </a:lvl3pPr>
            <a:lvl4pPr lvl="3" algn="ctr" rtl="0">
              <a:buNone/>
              <a:defRPr sz="1067">
                <a:solidFill>
                  <a:schemeClr val="dk1"/>
                </a:solidFill>
                <a:latin typeface="Inter Light"/>
                <a:ea typeface="Inter Light"/>
                <a:cs typeface="Inter Light"/>
                <a:sym typeface="Inter Light"/>
              </a:defRPr>
            </a:lvl4pPr>
            <a:lvl5pPr lvl="4" algn="ctr" rtl="0">
              <a:buNone/>
              <a:defRPr sz="1067">
                <a:solidFill>
                  <a:schemeClr val="dk1"/>
                </a:solidFill>
                <a:latin typeface="Inter Light"/>
                <a:ea typeface="Inter Light"/>
                <a:cs typeface="Inter Light"/>
                <a:sym typeface="Inter Light"/>
              </a:defRPr>
            </a:lvl5pPr>
            <a:lvl6pPr lvl="5" algn="ctr" rtl="0">
              <a:buNone/>
              <a:defRPr sz="1067">
                <a:solidFill>
                  <a:schemeClr val="dk1"/>
                </a:solidFill>
                <a:latin typeface="Inter Light"/>
                <a:ea typeface="Inter Light"/>
                <a:cs typeface="Inter Light"/>
                <a:sym typeface="Inter Light"/>
              </a:defRPr>
            </a:lvl6pPr>
            <a:lvl7pPr lvl="6" algn="ctr" rtl="0">
              <a:buNone/>
              <a:defRPr sz="1067">
                <a:solidFill>
                  <a:schemeClr val="dk1"/>
                </a:solidFill>
                <a:latin typeface="Inter Light"/>
                <a:ea typeface="Inter Light"/>
                <a:cs typeface="Inter Light"/>
                <a:sym typeface="Inter Light"/>
              </a:defRPr>
            </a:lvl7pPr>
            <a:lvl8pPr lvl="7" algn="ctr" rtl="0">
              <a:buNone/>
              <a:defRPr sz="1067">
                <a:solidFill>
                  <a:schemeClr val="dk1"/>
                </a:solidFill>
                <a:latin typeface="Inter Light"/>
                <a:ea typeface="Inter Light"/>
                <a:cs typeface="Inter Light"/>
                <a:sym typeface="Inter Light"/>
              </a:defRPr>
            </a:lvl8pPr>
            <a:lvl9pPr lvl="8" algn="ctr" rtl="0">
              <a:buNone/>
              <a:defRPr sz="1067">
                <a:solidFill>
                  <a:schemeClr val="dk1"/>
                </a:solidFill>
                <a:latin typeface="Inter Light"/>
                <a:ea typeface="Inter Light"/>
                <a:cs typeface="Inter Light"/>
                <a:sym typeface="Inter Light"/>
              </a:defRPr>
            </a:lvl9pPr>
          </a:lstStyle>
          <a:p>
            <a:fld id="{00000000-1234-1234-1234-123412341234}" type="slidenum">
              <a:rPr lang="en" smtClean="0"/>
              <a:pPr/>
              <a:t>‹#›</a:t>
            </a:fld>
            <a:endParaRPr lang="en"/>
          </a:p>
        </p:txBody>
      </p:sp>
      <p:sp>
        <p:nvSpPr>
          <p:cNvPr id="237" name="Google Shape;237;p30"/>
          <p:cNvSpPr/>
          <p:nvPr/>
        </p:nvSpPr>
        <p:spPr>
          <a:xfrm>
            <a:off x="2192867" y="6333067"/>
            <a:ext cx="1024000" cy="254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dk1"/>
                </a:solidFill>
                <a:latin typeface="Inter"/>
                <a:ea typeface="Inter"/>
                <a:cs typeface="Inter"/>
                <a:sym typeface="Inter"/>
              </a:rPr>
              <a:t>Copyright ©</a:t>
            </a:r>
            <a:endParaRPr sz="933">
              <a:solidFill>
                <a:schemeClr val="dk1"/>
              </a:solidFill>
              <a:latin typeface="Inter"/>
              <a:ea typeface="Inter"/>
              <a:cs typeface="Inter"/>
              <a:sym typeface="Inter"/>
            </a:endParaRPr>
          </a:p>
        </p:txBody>
      </p:sp>
    </p:spTree>
    <p:extLst>
      <p:ext uri="{BB962C8B-B14F-4D97-AF65-F5344CB8AC3E}">
        <p14:creationId xmlns:p14="http://schemas.microsoft.com/office/powerpoint/2010/main" val="277352824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Image Gallery">
  <p:cSld name="Image Gallery">
    <p:bg>
      <p:bgPr>
        <a:solidFill>
          <a:schemeClr val="dk2"/>
        </a:solidFill>
        <a:effectLst/>
      </p:bgPr>
    </p:bg>
    <p:spTree>
      <p:nvGrpSpPr>
        <p:cNvPr id="1" name="Shape 238"/>
        <p:cNvGrpSpPr/>
        <p:nvPr/>
      </p:nvGrpSpPr>
      <p:grpSpPr>
        <a:xfrm>
          <a:off x="0" y="0"/>
          <a:ext cx="0" cy="0"/>
          <a:chOff x="0" y="0"/>
          <a:chExt cx="0" cy="0"/>
        </a:xfrm>
      </p:grpSpPr>
      <p:sp>
        <p:nvSpPr>
          <p:cNvPr id="239" name="Google Shape;239;p31"/>
          <p:cNvSpPr>
            <a:spLocks noGrp="1"/>
          </p:cNvSpPr>
          <p:nvPr>
            <p:ph type="pic" idx="2"/>
          </p:nvPr>
        </p:nvSpPr>
        <p:spPr>
          <a:xfrm>
            <a:off x="304833" y="790167"/>
            <a:ext cx="2940000" cy="1620800"/>
          </a:xfrm>
          <a:prstGeom prst="roundRect">
            <a:avLst>
              <a:gd name="adj" fmla="val 3655"/>
            </a:avLst>
          </a:prstGeom>
          <a:noFill/>
          <a:ln>
            <a:noFill/>
          </a:ln>
        </p:spPr>
      </p:sp>
      <p:sp>
        <p:nvSpPr>
          <p:cNvPr id="240" name="Google Shape;240;p31"/>
          <p:cNvSpPr>
            <a:spLocks noGrp="1"/>
          </p:cNvSpPr>
          <p:nvPr>
            <p:ph type="pic" idx="3"/>
          </p:nvPr>
        </p:nvSpPr>
        <p:spPr>
          <a:xfrm>
            <a:off x="5242567" y="790167"/>
            <a:ext cx="2940000" cy="1620800"/>
          </a:xfrm>
          <a:prstGeom prst="roundRect">
            <a:avLst>
              <a:gd name="adj" fmla="val 3655"/>
            </a:avLst>
          </a:prstGeom>
          <a:noFill/>
          <a:ln>
            <a:noFill/>
          </a:ln>
        </p:spPr>
      </p:sp>
      <p:sp>
        <p:nvSpPr>
          <p:cNvPr id="241" name="Google Shape;241;p31"/>
          <p:cNvSpPr>
            <a:spLocks noGrp="1"/>
          </p:cNvSpPr>
          <p:nvPr>
            <p:ph type="pic" idx="4"/>
          </p:nvPr>
        </p:nvSpPr>
        <p:spPr>
          <a:xfrm>
            <a:off x="10180800" y="790167"/>
            <a:ext cx="1513600" cy="1620800"/>
          </a:xfrm>
          <a:prstGeom prst="roundRect">
            <a:avLst>
              <a:gd name="adj" fmla="val 3655"/>
            </a:avLst>
          </a:prstGeom>
          <a:noFill/>
          <a:ln>
            <a:noFill/>
          </a:ln>
        </p:spPr>
      </p:sp>
      <p:sp>
        <p:nvSpPr>
          <p:cNvPr id="242" name="Google Shape;242;p31"/>
          <p:cNvSpPr>
            <a:spLocks noGrp="1"/>
          </p:cNvSpPr>
          <p:nvPr>
            <p:ph type="pic" idx="5"/>
          </p:nvPr>
        </p:nvSpPr>
        <p:spPr>
          <a:xfrm>
            <a:off x="3433733" y="790967"/>
            <a:ext cx="1620000" cy="1620000"/>
          </a:xfrm>
          <a:prstGeom prst="ellipse">
            <a:avLst/>
          </a:prstGeom>
          <a:noFill/>
          <a:ln>
            <a:noFill/>
          </a:ln>
        </p:spPr>
      </p:sp>
      <p:sp>
        <p:nvSpPr>
          <p:cNvPr id="243" name="Google Shape;243;p31"/>
          <p:cNvSpPr>
            <a:spLocks noGrp="1"/>
          </p:cNvSpPr>
          <p:nvPr>
            <p:ph type="pic" idx="6"/>
          </p:nvPr>
        </p:nvSpPr>
        <p:spPr>
          <a:xfrm>
            <a:off x="8371733" y="790967"/>
            <a:ext cx="1620000" cy="1620000"/>
          </a:xfrm>
          <a:prstGeom prst="ellipse">
            <a:avLst/>
          </a:prstGeom>
          <a:noFill/>
          <a:ln>
            <a:noFill/>
          </a:ln>
        </p:spPr>
      </p:sp>
      <p:sp>
        <p:nvSpPr>
          <p:cNvPr id="244" name="Google Shape;244;p31"/>
          <p:cNvSpPr>
            <a:spLocks noGrp="1"/>
          </p:cNvSpPr>
          <p:nvPr>
            <p:ph type="pic" idx="7"/>
          </p:nvPr>
        </p:nvSpPr>
        <p:spPr>
          <a:xfrm>
            <a:off x="304817" y="2619000"/>
            <a:ext cx="1620000" cy="1620000"/>
          </a:xfrm>
          <a:prstGeom prst="ellipse">
            <a:avLst/>
          </a:prstGeom>
          <a:noFill/>
          <a:ln>
            <a:noFill/>
          </a:ln>
        </p:spPr>
      </p:sp>
      <p:sp>
        <p:nvSpPr>
          <p:cNvPr id="245" name="Google Shape;245;p31"/>
          <p:cNvSpPr>
            <a:spLocks noGrp="1"/>
          </p:cNvSpPr>
          <p:nvPr>
            <p:ph type="pic" idx="8"/>
          </p:nvPr>
        </p:nvSpPr>
        <p:spPr>
          <a:xfrm>
            <a:off x="2060567" y="2618600"/>
            <a:ext cx="2940000" cy="1620800"/>
          </a:xfrm>
          <a:prstGeom prst="roundRect">
            <a:avLst>
              <a:gd name="adj" fmla="val 3655"/>
            </a:avLst>
          </a:prstGeom>
          <a:noFill/>
          <a:ln>
            <a:noFill/>
          </a:ln>
        </p:spPr>
      </p:sp>
      <p:sp>
        <p:nvSpPr>
          <p:cNvPr id="246" name="Google Shape;246;p31"/>
          <p:cNvSpPr>
            <a:spLocks noGrp="1"/>
          </p:cNvSpPr>
          <p:nvPr>
            <p:ph type="pic" idx="9"/>
          </p:nvPr>
        </p:nvSpPr>
        <p:spPr>
          <a:xfrm>
            <a:off x="5242751" y="2618600"/>
            <a:ext cx="1513600" cy="1620800"/>
          </a:xfrm>
          <a:prstGeom prst="roundRect">
            <a:avLst>
              <a:gd name="adj" fmla="val 3655"/>
            </a:avLst>
          </a:prstGeom>
          <a:noFill/>
          <a:ln>
            <a:noFill/>
          </a:ln>
        </p:spPr>
      </p:sp>
      <p:sp>
        <p:nvSpPr>
          <p:cNvPr id="247" name="Google Shape;247;p31"/>
          <p:cNvSpPr>
            <a:spLocks noGrp="1"/>
          </p:cNvSpPr>
          <p:nvPr>
            <p:ph type="pic" idx="13"/>
          </p:nvPr>
        </p:nvSpPr>
        <p:spPr>
          <a:xfrm>
            <a:off x="6998517" y="2618600"/>
            <a:ext cx="2940000" cy="1620800"/>
          </a:xfrm>
          <a:prstGeom prst="roundRect">
            <a:avLst>
              <a:gd name="adj" fmla="val 3655"/>
            </a:avLst>
          </a:prstGeom>
          <a:noFill/>
          <a:ln>
            <a:noFill/>
          </a:ln>
        </p:spPr>
      </p:sp>
      <p:sp>
        <p:nvSpPr>
          <p:cNvPr id="248" name="Google Shape;248;p31"/>
          <p:cNvSpPr>
            <a:spLocks noGrp="1"/>
          </p:cNvSpPr>
          <p:nvPr>
            <p:ph type="pic" idx="14"/>
          </p:nvPr>
        </p:nvSpPr>
        <p:spPr>
          <a:xfrm>
            <a:off x="10074284" y="2619000"/>
            <a:ext cx="1620000" cy="1620000"/>
          </a:xfrm>
          <a:prstGeom prst="ellipse">
            <a:avLst/>
          </a:prstGeom>
          <a:noFill/>
          <a:ln>
            <a:noFill/>
          </a:ln>
        </p:spPr>
      </p:sp>
      <p:sp>
        <p:nvSpPr>
          <p:cNvPr id="249" name="Google Shape;249;p31"/>
          <p:cNvSpPr>
            <a:spLocks noGrp="1"/>
          </p:cNvSpPr>
          <p:nvPr>
            <p:ph type="pic" idx="15"/>
          </p:nvPr>
        </p:nvSpPr>
        <p:spPr>
          <a:xfrm>
            <a:off x="304833" y="4447033"/>
            <a:ext cx="2940000" cy="1620800"/>
          </a:xfrm>
          <a:prstGeom prst="roundRect">
            <a:avLst>
              <a:gd name="adj" fmla="val 3655"/>
            </a:avLst>
          </a:prstGeom>
          <a:noFill/>
          <a:ln>
            <a:noFill/>
          </a:ln>
        </p:spPr>
      </p:sp>
      <p:sp>
        <p:nvSpPr>
          <p:cNvPr id="250" name="Google Shape;250;p31"/>
          <p:cNvSpPr>
            <a:spLocks noGrp="1"/>
          </p:cNvSpPr>
          <p:nvPr>
            <p:ph type="pic" idx="16"/>
          </p:nvPr>
        </p:nvSpPr>
        <p:spPr>
          <a:xfrm>
            <a:off x="5242567" y="4447033"/>
            <a:ext cx="2940000" cy="1620800"/>
          </a:xfrm>
          <a:prstGeom prst="roundRect">
            <a:avLst>
              <a:gd name="adj" fmla="val 3655"/>
            </a:avLst>
          </a:prstGeom>
          <a:noFill/>
          <a:ln>
            <a:noFill/>
          </a:ln>
        </p:spPr>
      </p:sp>
      <p:sp>
        <p:nvSpPr>
          <p:cNvPr id="251" name="Google Shape;251;p31"/>
          <p:cNvSpPr>
            <a:spLocks noGrp="1"/>
          </p:cNvSpPr>
          <p:nvPr>
            <p:ph type="pic" idx="17"/>
          </p:nvPr>
        </p:nvSpPr>
        <p:spPr>
          <a:xfrm>
            <a:off x="10180800" y="4447033"/>
            <a:ext cx="1513600" cy="1620800"/>
          </a:xfrm>
          <a:prstGeom prst="roundRect">
            <a:avLst>
              <a:gd name="adj" fmla="val 3655"/>
            </a:avLst>
          </a:prstGeom>
          <a:noFill/>
          <a:ln>
            <a:noFill/>
          </a:ln>
        </p:spPr>
      </p:sp>
      <p:sp>
        <p:nvSpPr>
          <p:cNvPr id="252" name="Google Shape;252;p31"/>
          <p:cNvSpPr>
            <a:spLocks noGrp="1"/>
          </p:cNvSpPr>
          <p:nvPr>
            <p:ph type="pic" idx="18"/>
          </p:nvPr>
        </p:nvSpPr>
        <p:spPr>
          <a:xfrm>
            <a:off x="3433733" y="4447833"/>
            <a:ext cx="1620000" cy="1620000"/>
          </a:xfrm>
          <a:prstGeom prst="ellipse">
            <a:avLst/>
          </a:prstGeom>
          <a:noFill/>
          <a:ln>
            <a:noFill/>
          </a:ln>
        </p:spPr>
      </p:sp>
      <p:sp>
        <p:nvSpPr>
          <p:cNvPr id="253" name="Google Shape;253;p31"/>
          <p:cNvSpPr>
            <a:spLocks noGrp="1"/>
          </p:cNvSpPr>
          <p:nvPr>
            <p:ph type="pic" idx="19"/>
          </p:nvPr>
        </p:nvSpPr>
        <p:spPr>
          <a:xfrm>
            <a:off x="8371733" y="4447833"/>
            <a:ext cx="1620000" cy="1620000"/>
          </a:xfrm>
          <a:prstGeom prst="ellipse">
            <a:avLst/>
          </a:prstGeom>
          <a:noFill/>
          <a:ln>
            <a:noFill/>
          </a:ln>
        </p:spPr>
      </p:sp>
      <p:sp>
        <p:nvSpPr>
          <p:cNvPr id="254" name="Google Shape;254;p31"/>
          <p:cNvSpPr txBox="1"/>
          <p:nvPr/>
        </p:nvSpPr>
        <p:spPr>
          <a:xfrm>
            <a:off x="561163" y="270933"/>
            <a:ext cx="571600" cy="524800"/>
          </a:xfrm>
          <a:prstGeom prst="rect">
            <a:avLst/>
          </a:prstGeom>
          <a:noFill/>
          <a:ln>
            <a:noFill/>
          </a:ln>
        </p:spPr>
        <p:txBody>
          <a:bodyPr spcFirstLastPara="1" wrap="square" lIns="121900" tIns="121900" rIns="121900" bIns="121900" anchor="ctr" anchorCtr="0">
            <a:normAutofit/>
          </a:bodyPr>
          <a:lstStyle/>
          <a:p>
            <a:pPr marL="0" lvl="0" indent="0" algn="ctr" rtl="0">
              <a:spcBef>
                <a:spcPts val="0"/>
              </a:spcBef>
              <a:spcAft>
                <a:spcPts val="0"/>
              </a:spcAft>
              <a:buNone/>
            </a:pPr>
            <a:fld id="{00000000-1234-1234-1234-123412341234}" type="slidenum">
              <a:rPr lang="en" sz="1067">
                <a:solidFill>
                  <a:schemeClr val="lt2"/>
                </a:solidFill>
                <a:latin typeface="Inter Light"/>
                <a:ea typeface="Inter Light"/>
                <a:cs typeface="Inter Light"/>
                <a:sym typeface="Inter Light"/>
              </a:rPr>
              <a:pPr marL="0" lvl="0" indent="0" algn="ctr" rtl="0">
                <a:spcBef>
                  <a:spcPts val="0"/>
                </a:spcBef>
                <a:spcAft>
                  <a:spcPts val="0"/>
                </a:spcAft>
                <a:buNone/>
              </a:pPr>
              <a:t>‹#›</a:t>
            </a:fld>
            <a:endParaRPr sz="1067">
              <a:solidFill>
                <a:schemeClr val="lt2"/>
              </a:solidFill>
              <a:latin typeface="Inter Light"/>
              <a:ea typeface="Inter Light"/>
              <a:cs typeface="Inter Light"/>
              <a:sym typeface="Inter Light"/>
            </a:endParaRPr>
          </a:p>
        </p:txBody>
      </p:sp>
      <p:cxnSp>
        <p:nvCxnSpPr>
          <p:cNvPr id="255" name="Google Shape;255;p31"/>
          <p:cNvCxnSpPr/>
          <p:nvPr/>
        </p:nvCxnSpPr>
        <p:spPr>
          <a:xfrm rot="10800000">
            <a:off x="747367" y="372533"/>
            <a:ext cx="199200" cy="0"/>
          </a:xfrm>
          <a:prstGeom prst="straightConnector1">
            <a:avLst/>
          </a:prstGeom>
          <a:noFill/>
          <a:ln w="9525" cap="flat" cmpd="sng">
            <a:solidFill>
              <a:schemeClr val="lt2"/>
            </a:solidFill>
            <a:prstDash val="solid"/>
            <a:round/>
            <a:headEnd type="none" w="med" len="med"/>
            <a:tailEnd type="none" w="med" len="med"/>
          </a:ln>
        </p:spPr>
      </p:cxnSp>
      <p:sp>
        <p:nvSpPr>
          <p:cNvPr id="256" name="Google Shape;256;p31"/>
          <p:cNvSpPr/>
          <p:nvPr/>
        </p:nvSpPr>
        <p:spPr>
          <a:xfrm>
            <a:off x="804633"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933">
                <a:solidFill>
                  <a:schemeClr val="lt2"/>
                </a:solidFill>
                <a:latin typeface="Inter"/>
                <a:ea typeface="Inter"/>
                <a:cs typeface="Inter"/>
                <a:sym typeface="Inter"/>
              </a:rPr>
              <a:t>Confidential</a:t>
            </a:r>
            <a:endParaRPr sz="933">
              <a:solidFill>
                <a:schemeClr val="lt2"/>
              </a:solidFill>
              <a:latin typeface="Inter"/>
              <a:ea typeface="Inter"/>
              <a:cs typeface="Inter"/>
              <a:sym typeface="Inter"/>
            </a:endParaRPr>
          </a:p>
        </p:txBody>
      </p:sp>
      <p:sp>
        <p:nvSpPr>
          <p:cNvPr id="257" name="Google Shape;257;p31"/>
          <p:cNvSpPr/>
          <p:nvPr/>
        </p:nvSpPr>
        <p:spPr>
          <a:xfrm>
            <a:off x="2192867" y="6333067"/>
            <a:ext cx="1024000" cy="2540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933">
                <a:solidFill>
                  <a:schemeClr val="lt2"/>
                </a:solidFill>
                <a:latin typeface="Inter"/>
                <a:ea typeface="Inter"/>
                <a:cs typeface="Inter"/>
                <a:sym typeface="Inter"/>
              </a:rPr>
              <a:t>Copyright ©</a:t>
            </a:r>
            <a:endParaRPr sz="933">
              <a:solidFill>
                <a:schemeClr val="lt2"/>
              </a:solidFill>
              <a:latin typeface="Inter"/>
              <a:ea typeface="Inter"/>
              <a:cs typeface="Inter"/>
              <a:sym typeface="Inter"/>
            </a:endParaRPr>
          </a:p>
        </p:txBody>
      </p:sp>
    </p:spTree>
    <p:extLst>
      <p:ext uri="{BB962C8B-B14F-4D97-AF65-F5344CB8AC3E}">
        <p14:creationId xmlns:p14="http://schemas.microsoft.com/office/powerpoint/2010/main" val="213077875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58"/>
        <p:cNvGrpSpPr/>
        <p:nvPr/>
      </p:nvGrpSpPr>
      <p:grpSpPr>
        <a:xfrm>
          <a:off x="0" y="0"/>
          <a:ext cx="0" cy="0"/>
          <a:chOff x="0" y="0"/>
          <a:chExt cx="0" cy="0"/>
        </a:xfrm>
      </p:grpSpPr>
      <p:sp>
        <p:nvSpPr>
          <p:cNvPr id="259" name="Google Shape;259;p3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260" name="Google Shape;260;p3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3733"/>
            </a:lvl1pPr>
            <a:lvl2pPr lvl="1" algn="ctr">
              <a:spcBef>
                <a:spcPts val="0"/>
              </a:spcBef>
              <a:spcAft>
                <a:spcPts val="0"/>
              </a:spcAft>
              <a:buSzPts val="2800"/>
              <a:buNone/>
              <a:defRPr sz="3733"/>
            </a:lvl2pPr>
            <a:lvl3pPr lvl="2" algn="ctr">
              <a:spcBef>
                <a:spcPts val="0"/>
              </a:spcBef>
              <a:spcAft>
                <a:spcPts val="0"/>
              </a:spcAft>
              <a:buSzPts val="2800"/>
              <a:buNone/>
              <a:defRPr sz="3733"/>
            </a:lvl3pPr>
            <a:lvl4pPr lvl="3" algn="ctr">
              <a:spcBef>
                <a:spcPts val="0"/>
              </a:spcBef>
              <a:spcAft>
                <a:spcPts val="0"/>
              </a:spcAft>
              <a:buSzPts val="2800"/>
              <a:buNone/>
              <a:defRPr sz="3733"/>
            </a:lvl4pPr>
            <a:lvl5pPr lvl="4" algn="ctr">
              <a:spcBef>
                <a:spcPts val="0"/>
              </a:spcBef>
              <a:spcAft>
                <a:spcPts val="0"/>
              </a:spcAft>
              <a:buSzPts val="2800"/>
              <a:buNone/>
              <a:defRPr sz="3733"/>
            </a:lvl5pPr>
            <a:lvl6pPr lvl="5" algn="ctr">
              <a:spcBef>
                <a:spcPts val="0"/>
              </a:spcBef>
              <a:spcAft>
                <a:spcPts val="0"/>
              </a:spcAft>
              <a:buSzPts val="2800"/>
              <a:buNone/>
              <a:defRPr sz="3733"/>
            </a:lvl6pPr>
            <a:lvl7pPr lvl="6" algn="ctr">
              <a:spcBef>
                <a:spcPts val="0"/>
              </a:spcBef>
              <a:spcAft>
                <a:spcPts val="0"/>
              </a:spcAft>
              <a:buSzPts val="2800"/>
              <a:buNone/>
              <a:defRPr sz="3733"/>
            </a:lvl7pPr>
            <a:lvl8pPr lvl="7" algn="ctr">
              <a:spcBef>
                <a:spcPts val="0"/>
              </a:spcBef>
              <a:spcAft>
                <a:spcPts val="0"/>
              </a:spcAft>
              <a:buSzPts val="2800"/>
              <a:buNone/>
              <a:defRPr sz="3733"/>
            </a:lvl8pPr>
            <a:lvl9pPr lvl="8" algn="ctr">
              <a:spcBef>
                <a:spcPts val="0"/>
              </a:spcBef>
              <a:spcAft>
                <a:spcPts val="0"/>
              </a:spcAft>
              <a:buSzPts val="2800"/>
              <a:buNone/>
              <a:defRPr sz="3733"/>
            </a:lvl9pPr>
          </a:lstStyle>
          <a:p>
            <a:endParaRPr/>
          </a:p>
        </p:txBody>
      </p:sp>
      <p:sp>
        <p:nvSpPr>
          <p:cNvPr id="261" name="Google Shape;261;p3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45100357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62"/>
        <p:cNvGrpSpPr/>
        <p:nvPr/>
      </p:nvGrpSpPr>
      <p:grpSpPr>
        <a:xfrm>
          <a:off x="0" y="0"/>
          <a:ext cx="0" cy="0"/>
          <a:chOff x="0" y="0"/>
          <a:chExt cx="0" cy="0"/>
        </a:xfrm>
      </p:grpSpPr>
      <p:sp>
        <p:nvSpPr>
          <p:cNvPr id="263" name="Google Shape;263;p3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264" name="Google Shape;264;p3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5728432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265"/>
        <p:cNvGrpSpPr/>
        <p:nvPr/>
      </p:nvGrpSpPr>
      <p:grpSpPr>
        <a:xfrm>
          <a:off x="0" y="0"/>
          <a:ext cx="0" cy="0"/>
          <a:chOff x="0" y="0"/>
          <a:chExt cx="0" cy="0"/>
        </a:xfrm>
      </p:grpSpPr>
      <p:sp>
        <p:nvSpPr>
          <p:cNvPr id="266" name="Google Shape;266;p3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67" name="Google Shape;267;p3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268" name="Google Shape;268;p3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9239363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wo columns">
  <p:cSld name="Title and two columns">
    <p:spTree>
      <p:nvGrpSpPr>
        <p:cNvPr id="1" name="Shape 269"/>
        <p:cNvGrpSpPr/>
        <p:nvPr/>
      </p:nvGrpSpPr>
      <p:grpSpPr>
        <a:xfrm>
          <a:off x="0" y="0"/>
          <a:ext cx="0" cy="0"/>
          <a:chOff x="0" y="0"/>
          <a:chExt cx="0" cy="0"/>
        </a:xfrm>
      </p:grpSpPr>
      <p:sp>
        <p:nvSpPr>
          <p:cNvPr id="270" name="Google Shape;270;p3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1" name="Google Shape;271;p3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272" name="Google Shape;272;p3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273" name="Google Shape;273;p3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0975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444954C-9F35-49D8-97B7-6C5CB99C7607}" type="datetimeFigureOut">
              <a:rPr lang="en-US" smtClean="0"/>
              <a:t>4/29/2025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509BC-82C3-4956-9053-D84BE9A53EF1}" type="slidenum">
              <a:rPr lang="en-US" smtClean="0"/>
              <a:t>‹#›</a:t>
            </a:fld>
            <a:endParaRPr lang="en-US"/>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67676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74"/>
        <p:cNvGrpSpPr/>
        <p:nvPr/>
      </p:nvGrpSpPr>
      <p:grpSpPr>
        <a:xfrm>
          <a:off x="0" y="0"/>
          <a:ext cx="0" cy="0"/>
          <a:chOff x="0" y="0"/>
          <a:chExt cx="0" cy="0"/>
        </a:xfrm>
      </p:grpSpPr>
      <p:sp>
        <p:nvSpPr>
          <p:cNvPr id="275" name="Google Shape;275;p3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6" name="Google Shape;276;p3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942806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77"/>
        <p:cNvGrpSpPr/>
        <p:nvPr/>
      </p:nvGrpSpPr>
      <p:grpSpPr>
        <a:xfrm>
          <a:off x="0" y="0"/>
          <a:ext cx="0" cy="0"/>
          <a:chOff x="0" y="0"/>
          <a:chExt cx="0" cy="0"/>
        </a:xfrm>
      </p:grpSpPr>
      <p:sp>
        <p:nvSpPr>
          <p:cNvPr id="278" name="Google Shape;278;p3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279" name="Google Shape;279;p3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280" name="Google Shape;280;p3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16734548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81"/>
        <p:cNvGrpSpPr/>
        <p:nvPr/>
      </p:nvGrpSpPr>
      <p:grpSpPr>
        <a:xfrm>
          <a:off x="0" y="0"/>
          <a:ext cx="0" cy="0"/>
          <a:chOff x="0" y="0"/>
          <a:chExt cx="0" cy="0"/>
        </a:xfrm>
      </p:grpSpPr>
      <p:sp>
        <p:nvSpPr>
          <p:cNvPr id="282" name="Google Shape;282;p3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283" name="Google Shape;283;p3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01943396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84"/>
        <p:cNvGrpSpPr/>
        <p:nvPr/>
      </p:nvGrpSpPr>
      <p:grpSpPr>
        <a:xfrm>
          <a:off x="0" y="0"/>
          <a:ext cx="0" cy="0"/>
          <a:chOff x="0" y="0"/>
          <a:chExt cx="0" cy="0"/>
        </a:xfrm>
      </p:grpSpPr>
      <p:sp>
        <p:nvSpPr>
          <p:cNvPr id="285" name="Google Shape;285;p3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6" name="Google Shape;286;p3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287" name="Google Shape;287;p3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800"/>
            </a:lvl1pPr>
            <a:lvl2pPr lvl="1" algn="ctr">
              <a:spcBef>
                <a:spcPts val="0"/>
              </a:spcBef>
              <a:spcAft>
                <a:spcPts val="0"/>
              </a:spcAft>
              <a:buSzPts val="2100"/>
              <a:buNone/>
              <a:defRPr sz="2800"/>
            </a:lvl2pPr>
            <a:lvl3pPr lvl="2" algn="ctr">
              <a:spcBef>
                <a:spcPts val="0"/>
              </a:spcBef>
              <a:spcAft>
                <a:spcPts val="0"/>
              </a:spcAft>
              <a:buSzPts val="2100"/>
              <a:buNone/>
              <a:defRPr sz="2800"/>
            </a:lvl3pPr>
            <a:lvl4pPr lvl="3" algn="ctr">
              <a:spcBef>
                <a:spcPts val="0"/>
              </a:spcBef>
              <a:spcAft>
                <a:spcPts val="0"/>
              </a:spcAft>
              <a:buSzPts val="2100"/>
              <a:buNone/>
              <a:defRPr sz="2800"/>
            </a:lvl4pPr>
            <a:lvl5pPr lvl="4" algn="ctr">
              <a:spcBef>
                <a:spcPts val="0"/>
              </a:spcBef>
              <a:spcAft>
                <a:spcPts val="0"/>
              </a:spcAft>
              <a:buSzPts val="2100"/>
              <a:buNone/>
              <a:defRPr sz="2800"/>
            </a:lvl5pPr>
            <a:lvl6pPr lvl="5" algn="ctr">
              <a:spcBef>
                <a:spcPts val="0"/>
              </a:spcBef>
              <a:spcAft>
                <a:spcPts val="0"/>
              </a:spcAft>
              <a:buSzPts val="2100"/>
              <a:buNone/>
              <a:defRPr sz="2800"/>
            </a:lvl6pPr>
            <a:lvl7pPr lvl="6" algn="ctr">
              <a:spcBef>
                <a:spcPts val="0"/>
              </a:spcBef>
              <a:spcAft>
                <a:spcPts val="0"/>
              </a:spcAft>
              <a:buSzPts val="2100"/>
              <a:buNone/>
              <a:defRPr sz="2800"/>
            </a:lvl7pPr>
            <a:lvl8pPr lvl="7" algn="ctr">
              <a:spcBef>
                <a:spcPts val="0"/>
              </a:spcBef>
              <a:spcAft>
                <a:spcPts val="0"/>
              </a:spcAft>
              <a:buSzPts val="2100"/>
              <a:buNone/>
              <a:defRPr sz="2800"/>
            </a:lvl8pPr>
            <a:lvl9pPr lvl="8" algn="ctr">
              <a:spcBef>
                <a:spcPts val="0"/>
              </a:spcBef>
              <a:spcAft>
                <a:spcPts val="0"/>
              </a:spcAft>
              <a:buSzPts val="2100"/>
              <a:buNone/>
              <a:defRPr sz="2800"/>
            </a:lvl9pPr>
          </a:lstStyle>
          <a:p>
            <a:endParaRPr/>
          </a:p>
        </p:txBody>
      </p:sp>
      <p:sp>
        <p:nvSpPr>
          <p:cNvPr id="288" name="Google Shape;288;p3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289" name="Google Shape;289;p3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18374243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90"/>
        <p:cNvGrpSpPr/>
        <p:nvPr/>
      </p:nvGrpSpPr>
      <p:grpSpPr>
        <a:xfrm>
          <a:off x="0" y="0"/>
          <a:ext cx="0" cy="0"/>
          <a:chOff x="0" y="0"/>
          <a:chExt cx="0" cy="0"/>
        </a:xfrm>
      </p:grpSpPr>
      <p:sp>
        <p:nvSpPr>
          <p:cNvPr id="291" name="Google Shape;291;p4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Autofit/>
          </a:bodyPr>
          <a:lstStyle>
            <a:lvl1pPr marL="609585" lvl="0" indent="-304792">
              <a:spcBef>
                <a:spcPts val="0"/>
              </a:spcBef>
              <a:spcAft>
                <a:spcPts val="0"/>
              </a:spcAft>
              <a:buSzPts val="1200"/>
              <a:buNone/>
              <a:defRPr/>
            </a:lvl1pPr>
          </a:lstStyle>
          <a:p>
            <a:endParaRPr/>
          </a:p>
        </p:txBody>
      </p:sp>
      <p:sp>
        <p:nvSpPr>
          <p:cNvPr id="292" name="Google Shape;292;p4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555276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93"/>
        <p:cNvGrpSpPr/>
        <p:nvPr/>
      </p:nvGrpSpPr>
      <p:grpSpPr>
        <a:xfrm>
          <a:off x="0" y="0"/>
          <a:ext cx="0" cy="0"/>
          <a:chOff x="0" y="0"/>
          <a:chExt cx="0" cy="0"/>
        </a:xfrm>
      </p:grpSpPr>
      <p:sp>
        <p:nvSpPr>
          <p:cNvPr id="294" name="Google Shape;294;p4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295" name="Google Shape;295;p4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Autofit/>
          </a:bodyPr>
          <a:lstStyle>
            <a:lvl1pPr marL="609585" lvl="0" indent="-406390" algn="ctr">
              <a:spcBef>
                <a:spcPts val="0"/>
              </a:spcBef>
              <a:spcAft>
                <a:spcPts val="0"/>
              </a:spcAft>
              <a:buSzPts val="1200"/>
              <a:buChar char="●"/>
              <a:defRPr/>
            </a:lvl1pPr>
            <a:lvl2pPr marL="1219170" lvl="1" indent="-406390" algn="ctr">
              <a:spcBef>
                <a:spcPts val="0"/>
              </a:spcBef>
              <a:spcAft>
                <a:spcPts val="0"/>
              </a:spcAft>
              <a:buSzPts val="1200"/>
              <a:buChar char="○"/>
              <a:defRPr/>
            </a:lvl2pPr>
            <a:lvl3pPr marL="1828754" lvl="2" indent="-406390" algn="ctr">
              <a:spcBef>
                <a:spcPts val="0"/>
              </a:spcBef>
              <a:spcAft>
                <a:spcPts val="0"/>
              </a:spcAft>
              <a:buSzPts val="1200"/>
              <a:buChar char="■"/>
              <a:defRPr/>
            </a:lvl3pPr>
            <a:lvl4pPr marL="2438339" lvl="3" indent="-406390" algn="ctr">
              <a:spcBef>
                <a:spcPts val="0"/>
              </a:spcBef>
              <a:spcAft>
                <a:spcPts val="0"/>
              </a:spcAft>
              <a:buSzPts val="1200"/>
              <a:buChar char="●"/>
              <a:defRPr/>
            </a:lvl4pPr>
            <a:lvl5pPr marL="3047924" lvl="4" indent="-406390" algn="ctr">
              <a:spcBef>
                <a:spcPts val="0"/>
              </a:spcBef>
              <a:spcAft>
                <a:spcPts val="0"/>
              </a:spcAft>
              <a:buSzPts val="1200"/>
              <a:buChar char="○"/>
              <a:defRPr/>
            </a:lvl5pPr>
            <a:lvl6pPr marL="3657509" lvl="5" indent="-406390" algn="ctr">
              <a:spcBef>
                <a:spcPts val="0"/>
              </a:spcBef>
              <a:spcAft>
                <a:spcPts val="0"/>
              </a:spcAft>
              <a:buSzPts val="1200"/>
              <a:buChar char="■"/>
              <a:defRPr/>
            </a:lvl6pPr>
            <a:lvl7pPr marL="4267093" lvl="6" indent="-406390" algn="ctr">
              <a:spcBef>
                <a:spcPts val="0"/>
              </a:spcBef>
              <a:spcAft>
                <a:spcPts val="0"/>
              </a:spcAft>
              <a:buSzPts val="1200"/>
              <a:buChar char="●"/>
              <a:defRPr/>
            </a:lvl7pPr>
            <a:lvl8pPr marL="4876678" lvl="7" indent="-406390" algn="ctr">
              <a:spcBef>
                <a:spcPts val="0"/>
              </a:spcBef>
              <a:spcAft>
                <a:spcPts val="0"/>
              </a:spcAft>
              <a:buSzPts val="1200"/>
              <a:buChar char="○"/>
              <a:defRPr/>
            </a:lvl8pPr>
            <a:lvl9pPr marL="5486263" lvl="8" indent="-406390" algn="ctr">
              <a:spcBef>
                <a:spcPts val="0"/>
              </a:spcBef>
              <a:spcAft>
                <a:spcPts val="0"/>
              </a:spcAft>
              <a:buSzPts val="1200"/>
              <a:buChar char="■"/>
              <a:defRPr/>
            </a:lvl9pPr>
          </a:lstStyle>
          <a:p>
            <a:endParaRPr/>
          </a:p>
        </p:txBody>
      </p:sp>
      <p:sp>
        <p:nvSpPr>
          <p:cNvPr id="296" name="Google Shape;296;p4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54998742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LANK_1">
  <p:cSld name="BLANK_1">
    <p:spTree>
      <p:nvGrpSpPr>
        <p:cNvPr id="1" name="Shape 297"/>
        <p:cNvGrpSpPr/>
        <p:nvPr/>
      </p:nvGrpSpPr>
      <p:grpSpPr>
        <a:xfrm>
          <a:off x="0" y="0"/>
          <a:ext cx="0" cy="0"/>
          <a:chOff x="0" y="0"/>
          <a:chExt cx="0" cy="0"/>
        </a:xfrm>
      </p:grpSpPr>
      <p:sp>
        <p:nvSpPr>
          <p:cNvPr id="298" name="Google Shape;298;p4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6508441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299"/>
        <p:cNvGrpSpPr/>
        <p:nvPr/>
      </p:nvGrpSpPr>
      <p:grpSpPr>
        <a:xfrm>
          <a:off x="0" y="0"/>
          <a:ext cx="0" cy="0"/>
          <a:chOff x="0" y="0"/>
          <a:chExt cx="0" cy="0"/>
        </a:xfrm>
      </p:grpSpPr>
      <p:sp>
        <p:nvSpPr>
          <p:cNvPr id="300" name="Google Shape;300;p43"/>
          <p:cNvSpPr txBox="1">
            <a:spLocks noGrp="1"/>
          </p:cNvSpPr>
          <p:nvPr>
            <p:ph type="title"/>
          </p:nvPr>
        </p:nvSpPr>
        <p:spPr>
          <a:xfrm>
            <a:off x="903100" y="2443700"/>
            <a:ext cx="4289600" cy="1978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01" name="Google Shape;301;p4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302" name="Google Shape;302;p43"/>
          <p:cNvSpPr txBox="1">
            <a:spLocks noGrp="1"/>
          </p:cNvSpPr>
          <p:nvPr>
            <p:ph type="subTitle" idx="1"/>
          </p:nvPr>
        </p:nvSpPr>
        <p:spPr>
          <a:xfrm>
            <a:off x="5875533" y="525000"/>
            <a:ext cx="5879600" cy="723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03" name="Google Shape;303;p43"/>
          <p:cNvSpPr txBox="1">
            <a:spLocks noGrp="1"/>
          </p:cNvSpPr>
          <p:nvPr>
            <p:ph type="subTitle" idx="2"/>
          </p:nvPr>
        </p:nvSpPr>
        <p:spPr>
          <a:xfrm>
            <a:off x="5875533" y="1535607"/>
            <a:ext cx="5879600" cy="723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04" name="Google Shape;304;p43"/>
          <p:cNvSpPr txBox="1">
            <a:spLocks noGrp="1"/>
          </p:cNvSpPr>
          <p:nvPr>
            <p:ph type="subTitle" idx="3"/>
          </p:nvPr>
        </p:nvSpPr>
        <p:spPr>
          <a:xfrm>
            <a:off x="5875533" y="4567427"/>
            <a:ext cx="5879600" cy="723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05" name="Google Shape;305;p43"/>
          <p:cNvSpPr txBox="1">
            <a:spLocks noGrp="1"/>
          </p:cNvSpPr>
          <p:nvPr>
            <p:ph type="subTitle" idx="4"/>
          </p:nvPr>
        </p:nvSpPr>
        <p:spPr>
          <a:xfrm>
            <a:off x="5875533" y="2546213"/>
            <a:ext cx="5879600" cy="723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06" name="Google Shape;306;p43"/>
          <p:cNvSpPr txBox="1">
            <a:spLocks noGrp="1"/>
          </p:cNvSpPr>
          <p:nvPr>
            <p:ph type="subTitle" idx="5"/>
          </p:nvPr>
        </p:nvSpPr>
        <p:spPr>
          <a:xfrm>
            <a:off x="5875533" y="5578033"/>
            <a:ext cx="5879600" cy="723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07" name="Google Shape;307;p43"/>
          <p:cNvSpPr txBox="1">
            <a:spLocks noGrp="1"/>
          </p:cNvSpPr>
          <p:nvPr>
            <p:ph type="subTitle" idx="6"/>
          </p:nvPr>
        </p:nvSpPr>
        <p:spPr>
          <a:xfrm>
            <a:off x="5875533" y="3556820"/>
            <a:ext cx="5879600" cy="723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Tree>
    <p:extLst>
      <p:ext uri="{BB962C8B-B14F-4D97-AF65-F5344CB8AC3E}">
        <p14:creationId xmlns:p14="http://schemas.microsoft.com/office/powerpoint/2010/main" val="113565466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body and image">
  <p:cSld name="Title, body and image">
    <p:spTree>
      <p:nvGrpSpPr>
        <p:cNvPr id="1" name="Shape 308"/>
        <p:cNvGrpSpPr/>
        <p:nvPr/>
      </p:nvGrpSpPr>
      <p:grpSpPr>
        <a:xfrm>
          <a:off x="0" y="0"/>
          <a:ext cx="0" cy="0"/>
          <a:chOff x="0" y="0"/>
          <a:chExt cx="0" cy="0"/>
        </a:xfrm>
      </p:grpSpPr>
      <p:sp>
        <p:nvSpPr>
          <p:cNvPr id="309" name="Google Shape;309;p4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10" name="Google Shape;310;p44"/>
          <p:cNvSpPr txBox="1">
            <a:spLocks noGrp="1"/>
          </p:cNvSpPr>
          <p:nvPr>
            <p:ph type="body" idx="1"/>
          </p:nvPr>
        </p:nvSpPr>
        <p:spPr>
          <a:xfrm>
            <a:off x="415600" y="1536633"/>
            <a:ext cx="5965200" cy="45552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11" name="Google Shape;311;p44"/>
          <p:cNvSpPr>
            <a:spLocks noGrp="1"/>
          </p:cNvSpPr>
          <p:nvPr>
            <p:ph type="pic" idx="2"/>
          </p:nvPr>
        </p:nvSpPr>
        <p:spPr>
          <a:xfrm>
            <a:off x="6656032" y="1537033"/>
            <a:ext cx="5120400" cy="4555200"/>
          </a:xfrm>
          <a:prstGeom prst="rect">
            <a:avLst/>
          </a:prstGeom>
          <a:noFill/>
          <a:ln>
            <a:noFill/>
          </a:ln>
        </p:spPr>
      </p:sp>
      <p:sp>
        <p:nvSpPr>
          <p:cNvPr id="312" name="Google Shape;312;p4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1835594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wo big ideas">
  <p:cSld name="Two big ideas">
    <p:spTree>
      <p:nvGrpSpPr>
        <p:cNvPr id="1" name="Shape 313"/>
        <p:cNvGrpSpPr/>
        <p:nvPr/>
      </p:nvGrpSpPr>
      <p:grpSpPr>
        <a:xfrm>
          <a:off x="0" y="0"/>
          <a:ext cx="0" cy="0"/>
          <a:chOff x="0" y="0"/>
          <a:chExt cx="0" cy="0"/>
        </a:xfrm>
      </p:grpSpPr>
      <p:sp>
        <p:nvSpPr>
          <p:cNvPr id="314" name="Google Shape;314;p4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315" name="Google Shape;315;p45"/>
          <p:cNvSpPr txBox="1">
            <a:spLocks noGrp="1"/>
          </p:cNvSpPr>
          <p:nvPr>
            <p:ph type="title"/>
          </p:nvPr>
        </p:nvSpPr>
        <p:spPr>
          <a:xfrm>
            <a:off x="644233" y="600033"/>
            <a:ext cx="10912800" cy="10108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4000"/>
            </a:lvl1pPr>
            <a:lvl2pPr lvl="1">
              <a:spcBef>
                <a:spcPts val="0"/>
              </a:spcBef>
              <a:spcAft>
                <a:spcPts val="0"/>
              </a:spcAft>
              <a:buSzPts val="3000"/>
              <a:buNone/>
              <a:defRPr sz="4000"/>
            </a:lvl2pPr>
            <a:lvl3pPr lvl="2">
              <a:spcBef>
                <a:spcPts val="0"/>
              </a:spcBef>
              <a:spcAft>
                <a:spcPts val="0"/>
              </a:spcAft>
              <a:buSzPts val="3000"/>
              <a:buNone/>
              <a:defRPr sz="4000"/>
            </a:lvl3pPr>
            <a:lvl4pPr lvl="3">
              <a:spcBef>
                <a:spcPts val="0"/>
              </a:spcBef>
              <a:spcAft>
                <a:spcPts val="0"/>
              </a:spcAft>
              <a:buSzPts val="3000"/>
              <a:buNone/>
              <a:defRPr sz="4000"/>
            </a:lvl4pPr>
            <a:lvl5pPr lvl="4">
              <a:spcBef>
                <a:spcPts val="0"/>
              </a:spcBef>
              <a:spcAft>
                <a:spcPts val="0"/>
              </a:spcAft>
              <a:buSzPts val="3000"/>
              <a:buNone/>
              <a:defRPr sz="4000"/>
            </a:lvl5pPr>
            <a:lvl6pPr lvl="5">
              <a:spcBef>
                <a:spcPts val="0"/>
              </a:spcBef>
              <a:spcAft>
                <a:spcPts val="0"/>
              </a:spcAft>
              <a:buSzPts val="3000"/>
              <a:buNone/>
              <a:defRPr sz="4000"/>
            </a:lvl6pPr>
            <a:lvl7pPr lvl="6">
              <a:spcBef>
                <a:spcPts val="0"/>
              </a:spcBef>
              <a:spcAft>
                <a:spcPts val="0"/>
              </a:spcAft>
              <a:buSzPts val="3000"/>
              <a:buNone/>
              <a:defRPr sz="4000"/>
            </a:lvl7pPr>
            <a:lvl8pPr lvl="7">
              <a:spcBef>
                <a:spcPts val="0"/>
              </a:spcBef>
              <a:spcAft>
                <a:spcPts val="0"/>
              </a:spcAft>
              <a:buSzPts val="3000"/>
              <a:buNone/>
              <a:defRPr sz="4000"/>
            </a:lvl8pPr>
            <a:lvl9pPr lvl="8">
              <a:spcBef>
                <a:spcPts val="0"/>
              </a:spcBef>
              <a:spcAft>
                <a:spcPts val="0"/>
              </a:spcAft>
              <a:buSzPts val="3000"/>
              <a:buNone/>
              <a:defRPr sz="4000"/>
            </a:lvl9pPr>
          </a:lstStyle>
          <a:p>
            <a:endParaRPr/>
          </a:p>
        </p:txBody>
      </p:sp>
      <p:sp>
        <p:nvSpPr>
          <p:cNvPr id="316" name="Google Shape;316;p45"/>
          <p:cNvSpPr txBox="1">
            <a:spLocks noGrp="1"/>
          </p:cNvSpPr>
          <p:nvPr>
            <p:ph type="body" idx="1"/>
          </p:nvPr>
        </p:nvSpPr>
        <p:spPr>
          <a:xfrm>
            <a:off x="644200" y="2983717"/>
            <a:ext cx="4826400" cy="31648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17" name="Google Shape;317;p45"/>
          <p:cNvSpPr txBox="1">
            <a:spLocks noGrp="1"/>
          </p:cNvSpPr>
          <p:nvPr>
            <p:ph type="body" idx="2"/>
          </p:nvPr>
        </p:nvSpPr>
        <p:spPr>
          <a:xfrm>
            <a:off x="6730667" y="2983717"/>
            <a:ext cx="4826400" cy="31648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18" name="Google Shape;318;p45"/>
          <p:cNvSpPr txBox="1">
            <a:spLocks noGrp="1"/>
          </p:cNvSpPr>
          <p:nvPr>
            <p:ph type="subTitle" idx="3"/>
          </p:nvPr>
        </p:nvSpPr>
        <p:spPr>
          <a:xfrm>
            <a:off x="644200" y="1781548"/>
            <a:ext cx="4826400" cy="723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19" name="Google Shape;319;p45"/>
          <p:cNvSpPr txBox="1">
            <a:spLocks noGrp="1"/>
          </p:cNvSpPr>
          <p:nvPr>
            <p:ph type="subTitle" idx="4"/>
          </p:nvPr>
        </p:nvSpPr>
        <p:spPr>
          <a:xfrm>
            <a:off x="6730667" y="1781548"/>
            <a:ext cx="4826400" cy="723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Tree>
    <p:extLst>
      <p:ext uri="{BB962C8B-B14F-4D97-AF65-F5344CB8AC3E}">
        <p14:creationId xmlns:p14="http://schemas.microsoft.com/office/powerpoint/2010/main" val="1040412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444954C-9F35-49D8-97B7-6C5CB99C7607}" type="datetimeFigureOut">
              <a:rPr lang="en-US" smtClean="0"/>
              <a:t>4/29/2025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24509BC-82C3-4956-9053-D84BE9A53EF1}"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0612616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hree big ideas">
  <p:cSld name="Three big ideas">
    <p:spTree>
      <p:nvGrpSpPr>
        <p:cNvPr id="1" name="Shape 320"/>
        <p:cNvGrpSpPr/>
        <p:nvPr/>
      </p:nvGrpSpPr>
      <p:grpSpPr>
        <a:xfrm>
          <a:off x="0" y="0"/>
          <a:ext cx="0" cy="0"/>
          <a:chOff x="0" y="0"/>
          <a:chExt cx="0" cy="0"/>
        </a:xfrm>
      </p:grpSpPr>
      <p:sp>
        <p:nvSpPr>
          <p:cNvPr id="321" name="Google Shape;321;p4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322" name="Google Shape;322;p46"/>
          <p:cNvSpPr txBox="1">
            <a:spLocks noGrp="1"/>
          </p:cNvSpPr>
          <p:nvPr>
            <p:ph type="body" idx="1"/>
          </p:nvPr>
        </p:nvSpPr>
        <p:spPr>
          <a:xfrm>
            <a:off x="644233" y="3223333"/>
            <a:ext cx="3274000" cy="31648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23" name="Google Shape;323;p46"/>
          <p:cNvSpPr txBox="1">
            <a:spLocks noGrp="1"/>
          </p:cNvSpPr>
          <p:nvPr>
            <p:ph type="body" idx="2"/>
          </p:nvPr>
        </p:nvSpPr>
        <p:spPr>
          <a:xfrm>
            <a:off x="4463633" y="3223333"/>
            <a:ext cx="3274000" cy="31648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24" name="Google Shape;324;p46"/>
          <p:cNvSpPr txBox="1">
            <a:spLocks noGrp="1"/>
          </p:cNvSpPr>
          <p:nvPr>
            <p:ph type="body" idx="3"/>
          </p:nvPr>
        </p:nvSpPr>
        <p:spPr>
          <a:xfrm>
            <a:off x="8283033" y="3223333"/>
            <a:ext cx="3274000" cy="31648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25" name="Google Shape;325;p46"/>
          <p:cNvSpPr txBox="1">
            <a:spLocks noGrp="1"/>
          </p:cNvSpPr>
          <p:nvPr>
            <p:ph type="title"/>
          </p:nvPr>
        </p:nvSpPr>
        <p:spPr>
          <a:xfrm>
            <a:off x="644233" y="600033"/>
            <a:ext cx="10912800" cy="10108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4000"/>
            </a:lvl1pPr>
            <a:lvl2pPr lvl="1">
              <a:spcBef>
                <a:spcPts val="0"/>
              </a:spcBef>
              <a:spcAft>
                <a:spcPts val="0"/>
              </a:spcAft>
              <a:buSzPts val="3000"/>
              <a:buNone/>
              <a:defRPr sz="4000"/>
            </a:lvl2pPr>
            <a:lvl3pPr lvl="2">
              <a:spcBef>
                <a:spcPts val="0"/>
              </a:spcBef>
              <a:spcAft>
                <a:spcPts val="0"/>
              </a:spcAft>
              <a:buSzPts val="3000"/>
              <a:buNone/>
              <a:defRPr sz="4000"/>
            </a:lvl3pPr>
            <a:lvl4pPr lvl="3">
              <a:spcBef>
                <a:spcPts val="0"/>
              </a:spcBef>
              <a:spcAft>
                <a:spcPts val="0"/>
              </a:spcAft>
              <a:buSzPts val="3000"/>
              <a:buNone/>
              <a:defRPr sz="4000"/>
            </a:lvl4pPr>
            <a:lvl5pPr lvl="4">
              <a:spcBef>
                <a:spcPts val="0"/>
              </a:spcBef>
              <a:spcAft>
                <a:spcPts val="0"/>
              </a:spcAft>
              <a:buSzPts val="3000"/>
              <a:buNone/>
              <a:defRPr sz="4000"/>
            </a:lvl5pPr>
            <a:lvl6pPr lvl="5">
              <a:spcBef>
                <a:spcPts val="0"/>
              </a:spcBef>
              <a:spcAft>
                <a:spcPts val="0"/>
              </a:spcAft>
              <a:buSzPts val="3000"/>
              <a:buNone/>
              <a:defRPr sz="4000"/>
            </a:lvl6pPr>
            <a:lvl7pPr lvl="6">
              <a:spcBef>
                <a:spcPts val="0"/>
              </a:spcBef>
              <a:spcAft>
                <a:spcPts val="0"/>
              </a:spcAft>
              <a:buSzPts val="3000"/>
              <a:buNone/>
              <a:defRPr sz="4000"/>
            </a:lvl7pPr>
            <a:lvl8pPr lvl="7">
              <a:spcBef>
                <a:spcPts val="0"/>
              </a:spcBef>
              <a:spcAft>
                <a:spcPts val="0"/>
              </a:spcAft>
              <a:buSzPts val="3000"/>
              <a:buNone/>
              <a:defRPr sz="4000"/>
            </a:lvl8pPr>
            <a:lvl9pPr lvl="8">
              <a:spcBef>
                <a:spcPts val="0"/>
              </a:spcBef>
              <a:spcAft>
                <a:spcPts val="0"/>
              </a:spcAft>
              <a:buSzPts val="3000"/>
              <a:buNone/>
              <a:defRPr sz="4000"/>
            </a:lvl9pPr>
          </a:lstStyle>
          <a:p>
            <a:endParaRPr/>
          </a:p>
        </p:txBody>
      </p:sp>
      <p:sp>
        <p:nvSpPr>
          <p:cNvPr id="326" name="Google Shape;326;p46"/>
          <p:cNvSpPr txBox="1">
            <a:spLocks noGrp="1"/>
          </p:cNvSpPr>
          <p:nvPr>
            <p:ph type="subTitle" idx="4"/>
          </p:nvPr>
        </p:nvSpPr>
        <p:spPr>
          <a:xfrm>
            <a:off x="644233" y="1781533"/>
            <a:ext cx="3274000" cy="10380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27" name="Google Shape;327;p46"/>
          <p:cNvSpPr txBox="1">
            <a:spLocks noGrp="1"/>
          </p:cNvSpPr>
          <p:nvPr>
            <p:ph type="subTitle" idx="5"/>
          </p:nvPr>
        </p:nvSpPr>
        <p:spPr>
          <a:xfrm>
            <a:off x="4463633" y="1781533"/>
            <a:ext cx="3274000" cy="10380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28" name="Google Shape;328;p46"/>
          <p:cNvSpPr txBox="1">
            <a:spLocks noGrp="1"/>
          </p:cNvSpPr>
          <p:nvPr>
            <p:ph type="subTitle" idx="6"/>
          </p:nvPr>
        </p:nvSpPr>
        <p:spPr>
          <a:xfrm>
            <a:off x="8283033" y="1781533"/>
            <a:ext cx="3274000" cy="10380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Tree>
    <p:extLst>
      <p:ext uri="{BB962C8B-B14F-4D97-AF65-F5344CB8AC3E}">
        <p14:creationId xmlns:p14="http://schemas.microsoft.com/office/powerpoint/2010/main" val="258731221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Four big ideas">
  <p:cSld name="Four big ideas">
    <p:spTree>
      <p:nvGrpSpPr>
        <p:cNvPr id="1" name="Shape 329"/>
        <p:cNvGrpSpPr/>
        <p:nvPr/>
      </p:nvGrpSpPr>
      <p:grpSpPr>
        <a:xfrm>
          <a:off x="0" y="0"/>
          <a:ext cx="0" cy="0"/>
          <a:chOff x="0" y="0"/>
          <a:chExt cx="0" cy="0"/>
        </a:xfrm>
      </p:grpSpPr>
      <p:sp>
        <p:nvSpPr>
          <p:cNvPr id="330" name="Google Shape;330;p4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331" name="Google Shape;331;p47"/>
          <p:cNvSpPr txBox="1">
            <a:spLocks noGrp="1"/>
          </p:cNvSpPr>
          <p:nvPr>
            <p:ph type="body" idx="1"/>
          </p:nvPr>
        </p:nvSpPr>
        <p:spPr>
          <a:xfrm>
            <a:off x="488967" y="2345457"/>
            <a:ext cx="5118000" cy="15180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32" name="Google Shape;332;p47"/>
          <p:cNvSpPr txBox="1">
            <a:spLocks noGrp="1"/>
          </p:cNvSpPr>
          <p:nvPr>
            <p:ph type="body" idx="2"/>
          </p:nvPr>
        </p:nvSpPr>
        <p:spPr>
          <a:xfrm>
            <a:off x="6584967" y="2345457"/>
            <a:ext cx="5118000" cy="15180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33" name="Google Shape;333;p47"/>
          <p:cNvSpPr txBox="1">
            <a:spLocks noGrp="1"/>
          </p:cNvSpPr>
          <p:nvPr>
            <p:ph type="body" idx="3"/>
          </p:nvPr>
        </p:nvSpPr>
        <p:spPr>
          <a:xfrm>
            <a:off x="489000" y="4864767"/>
            <a:ext cx="5118000" cy="15180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34" name="Google Shape;334;p47"/>
          <p:cNvSpPr txBox="1">
            <a:spLocks noGrp="1"/>
          </p:cNvSpPr>
          <p:nvPr>
            <p:ph type="body" idx="4"/>
          </p:nvPr>
        </p:nvSpPr>
        <p:spPr>
          <a:xfrm>
            <a:off x="6585000" y="4864767"/>
            <a:ext cx="5118000" cy="15180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35" name="Google Shape;335;p47"/>
          <p:cNvSpPr txBox="1">
            <a:spLocks noGrp="1"/>
          </p:cNvSpPr>
          <p:nvPr>
            <p:ph type="title"/>
          </p:nvPr>
        </p:nvSpPr>
        <p:spPr>
          <a:xfrm>
            <a:off x="489000" y="600033"/>
            <a:ext cx="10912800" cy="10108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4000"/>
            </a:lvl1pPr>
            <a:lvl2pPr lvl="1">
              <a:spcBef>
                <a:spcPts val="0"/>
              </a:spcBef>
              <a:spcAft>
                <a:spcPts val="0"/>
              </a:spcAft>
              <a:buSzPts val="3000"/>
              <a:buNone/>
              <a:defRPr sz="4000"/>
            </a:lvl2pPr>
            <a:lvl3pPr lvl="2">
              <a:spcBef>
                <a:spcPts val="0"/>
              </a:spcBef>
              <a:spcAft>
                <a:spcPts val="0"/>
              </a:spcAft>
              <a:buSzPts val="3000"/>
              <a:buNone/>
              <a:defRPr sz="4000"/>
            </a:lvl3pPr>
            <a:lvl4pPr lvl="3">
              <a:spcBef>
                <a:spcPts val="0"/>
              </a:spcBef>
              <a:spcAft>
                <a:spcPts val="0"/>
              </a:spcAft>
              <a:buSzPts val="3000"/>
              <a:buNone/>
              <a:defRPr sz="4000"/>
            </a:lvl4pPr>
            <a:lvl5pPr lvl="4">
              <a:spcBef>
                <a:spcPts val="0"/>
              </a:spcBef>
              <a:spcAft>
                <a:spcPts val="0"/>
              </a:spcAft>
              <a:buSzPts val="3000"/>
              <a:buNone/>
              <a:defRPr sz="4000"/>
            </a:lvl5pPr>
            <a:lvl6pPr lvl="5">
              <a:spcBef>
                <a:spcPts val="0"/>
              </a:spcBef>
              <a:spcAft>
                <a:spcPts val="0"/>
              </a:spcAft>
              <a:buSzPts val="3000"/>
              <a:buNone/>
              <a:defRPr sz="4000"/>
            </a:lvl6pPr>
            <a:lvl7pPr lvl="6">
              <a:spcBef>
                <a:spcPts val="0"/>
              </a:spcBef>
              <a:spcAft>
                <a:spcPts val="0"/>
              </a:spcAft>
              <a:buSzPts val="3000"/>
              <a:buNone/>
              <a:defRPr sz="4000"/>
            </a:lvl7pPr>
            <a:lvl8pPr lvl="7">
              <a:spcBef>
                <a:spcPts val="0"/>
              </a:spcBef>
              <a:spcAft>
                <a:spcPts val="0"/>
              </a:spcAft>
              <a:buSzPts val="3000"/>
              <a:buNone/>
              <a:defRPr sz="4000"/>
            </a:lvl8pPr>
            <a:lvl9pPr lvl="8">
              <a:spcBef>
                <a:spcPts val="0"/>
              </a:spcBef>
              <a:spcAft>
                <a:spcPts val="0"/>
              </a:spcAft>
              <a:buSzPts val="3000"/>
              <a:buNone/>
              <a:defRPr sz="4000"/>
            </a:lvl9pPr>
          </a:lstStyle>
          <a:p>
            <a:endParaRPr/>
          </a:p>
        </p:txBody>
      </p:sp>
      <p:sp>
        <p:nvSpPr>
          <p:cNvPr id="336" name="Google Shape;336;p47"/>
          <p:cNvSpPr txBox="1">
            <a:spLocks noGrp="1"/>
          </p:cNvSpPr>
          <p:nvPr>
            <p:ph type="subTitle" idx="5"/>
          </p:nvPr>
        </p:nvSpPr>
        <p:spPr>
          <a:xfrm>
            <a:off x="489017" y="1703876"/>
            <a:ext cx="5118000" cy="641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37" name="Google Shape;337;p47"/>
          <p:cNvSpPr txBox="1">
            <a:spLocks noGrp="1"/>
          </p:cNvSpPr>
          <p:nvPr>
            <p:ph type="subTitle" idx="6"/>
          </p:nvPr>
        </p:nvSpPr>
        <p:spPr>
          <a:xfrm>
            <a:off x="6584984" y="1703876"/>
            <a:ext cx="5118000" cy="641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38" name="Google Shape;338;p47"/>
          <p:cNvSpPr txBox="1">
            <a:spLocks noGrp="1"/>
          </p:cNvSpPr>
          <p:nvPr>
            <p:ph type="subTitle" idx="7"/>
          </p:nvPr>
        </p:nvSpPr>
        <p:spPr>
          <a:xfrm>
            <a:off x="6585015" y="4223151"/>
            <a:ext cx="5118000" cy="641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
        <p:nvSpPr>
          <p:cNvPr id="339" name="Google Shape;339;p47"/>
          <p:cNvSpPr txBox="1">
            <a:spLocks noGrp="1"/>
          </p:cNvSpPr>
          <p:nvPr>
            <p:ph type="subTitle" idx="8"/>
          </p:nvPr>
        </p:nvSpPr>
        <p:spPr>
          <a:xfrm>
            <a:off x="489000" y="4223151"/>
            <a:ext cx="5118000" cy="641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667"/>
            </a:lvl1pPr>
            <a:lvl2pPr lvl="1">
              <a:spcBef>
                <a:spcPts val="0"/>
              </a:spcBef>
              <a:spcAft>
                <a:spcPts val="0"/>
              </a:spcAft>
              <a:buSzPts val="2000"/>
              <a:buNone/>
              <a:defRPr sz="2667"/>
            </a:lvl2pPr>
            <a:lvl3pPr lvl="2">
              <a:spcBef>
                <a:spcPts val="0"/>
              </a:spcBef>
              <a:spcAft>
                <a:spcPts val="0"/>
              </a:spcAft>
              <a:buSzPts val="2000"/>
              <a:buNone/>
              <a:defRPr sz="2667"/>
            </a:lvl3pPr>
            <a:lvl4pPr lvl="3">
              <a:spcBef>
                <a:spcPts val="0"/>
              </a:spcBef>
              <a:spcAft>
                <a:spcPts val="0"/>
              </a:spcAft>
              <a:buSzPts val="2000"/>
              <a:buNone/>
              <a:defRPr sz="2667"/>
            </a:lvl4pPr>
            <a:lvl5pPr lvl="4">
              <a:spcBef>
                <a:spcPts val="0"/>
              </a:spcBef>
              <a:spcAft>
                <a:spcPts val="0"/>
              </a:spcAft>
              <a:buSzPts val="2000"/>
              <a:buNone/>
              <a:defRPr sz="2667"/>
            </a:lvl5pPr>
            <a:lvl6pPr lvl="5">
              <a:spcBef>
                <a:spcPts val="0"/>
              </a:spcBef>
              <a:spcAft>
                <a:spcPts val="0"/>
              </a:spcAft>
              <a:buSzPts val="2000"/>
              <a:buNone/>
              <a:defRPr sz="2667"/>
            </a:lvl6pPr>
            <a:lvl7pPr lvl="6">
              <a:spcBef>
                <a:spcPts val="0"/>
              </a:spcBef>
              <a:spcAft>
                <a:spcPts val="0"/>
              </a:spcAft>
              <a:buSzPts val="2000"/>
              <a:buNone/>
              <a:defRPr sz="2667"/>
            </a:lvl7pPr>
            <a:lvl8pPr lvl="7">
              <a:spcBef>
                <a:spcPts val="0"/>
              </a:spcBef>
              <a:spcAft>
                <a:spcPts val="0"/>
              </a:spcAft>
              <a:buSzPts val="2000"/>
              <a:buNone/>
              <a:defRPr sz="2667"/>
            </a:lvl8pPr>
            <a:lvl9pPr lvl="8">
              <a:spcBef>
                <a:spcPts val="0"/>
              </a:spcBef>
              <a:spcAft>
                <a:spcPts val="0"/>
              </a:spcAft>
              <a:buSzPts val="2000"/>
              <a:buNone/>
              <a:defRPr sz="2667"/>
            </a:lvl9pPr>
          </a:lstStyle>
          <a:p>
            <a:endParaRPr/>
          </a:p>
        </p:txBody>
      </p:sp>
    </p:spTree>
    <p:extLst>
      <p:ext uri="{BB962C8B-B14F-4D97-AF65-F5344CB8AC3E}">
        <p14:creationId xmlns:p14="http://schemas.microsoft.com/office/powerpoint/2010/main" val="381105016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image">
  <p:cSld name="Title and image">
    <p:spTree>
      <p:nvGrpSpPr>
        <p:cNvPr id="1" name="Shape 340"/>
        <p:cNvGrpSpPr/>
        <p:nvPr/>
      </p:nvGrpSpPr>
      <p:grpSpPr>
        <a:xfrm>
          <a:off x="0" y="0"/>
          <a:ext cx="0" cy="0"/>
          <a:chOff x="0" y="0"/>
          <a:chExt cx="0" cy="0"/>
        </a:xfrm>
      </p:grpSpPr>
      <p:sp>
        <p:nvSpPr>
          <p:cNvPr id="341" name="Google Shape;341;p48"/>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42" name="Google Shape;342;p4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343" name="Google Shape;343;p48"/>
          <p:cNvSpPr>
            <a:spLocks noGrp="1"/>
          </p:cNvSpPr>
          <p:nvPr>
            <p:ph type="pic" idx="2"/>
          </p:nvPr>
        </p:nvSpPr>
        <p:spPr>
          <a:xfrm>
            <a:off x="415600" y="1560567"/>
            <a:ext cx="11360800" cy="4657200"/>
          </a:xfrm>
          <a:prstGeom prst="rect">
            <a:avLst/>
          </a:prstGeom>
          <a:noFill/>
          <a:ln>
            <a:noFill/>
          </a:ln>
        </p:spPr>
      </p:sp>
    </p:spTree>
    <p:extLst>
      <p:ext uri="{BB962C8B-B14F-4D97-AF65-F5344CB8AC3E}">
        <p14:creationId xmlns:p14="http://schemas.microsoft.com/office/powerpoint/2010/main" val="225756956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wo storyboards">
  <p:cSld name="Two storyboards">
    <p:spTree>
      <p:nvGrpSpPr>
        <p:cNvPr id="1" name="Shape 344"/>
        <p:cNvGrpSpPr/>
        <p:nvPr/>
      </p:nvGrpSpPr>
      <p:grpSpPr>
        <a:xfrm>
          <a:off x="0" y="0"/>
          <a:ext cx="0" cy="0"/>
          <a:chOff x="0" y="0"/>
          <a:chExt cx="0" cy="0"/>
        </a:xfrm>
      </p:grpSpPr>
      <p:sp>
        <p:nvSpPr>
          <p:cNvPr id="345" name="Google Shape;345;p49"/>
          <p:cNvSpPr txBox="1">
            <a:spLocks noGrp="1"/>
          </p:cNvSpPr>
          <p:nvPr>
            <p:ph type="body" idx="1"/>
          </p:nvPr>
        </p:nvSpPr>
        <p:spPr>
          <a:xfrm>
            <a:off x="415600" y="5440300"/>
            <a:ext cx="5370000" cy="12348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46" name="Google Shape;346;p49"/>
          <p:cNvSpPr>
            <a:spLocks noGrp="1"/>
          </p:cNvSpPr>
          <p:nvPr>
            <p:ph type="pic" idx="2"/>
          </p:nvPr>
        </p:nvSpPr>
        <p:spPr>
          <a:xfrm>
            <a:off x="6406433" y="1511067"/>
            <a:ext cx="5370000" cy="3190400"/>
          </a:xfrm>
          <a:prstGeom prst="rect">
            <a:avLst/>
          </a:prstGeom>
          <a:noFill/>
          <a:ln>
            <a:noFill/>
          </a:ln>
        </p:spPr>
      </p:sp>
      <p:sp>
        <p:nvSpPr>
          <p:cNvPr id="347" name="Google Shape;347;p49"/>
          <p:cNvSpPr>
            <a:spLocks noGrp="1"/>
          </p:cNvSpPr>
          <p:nvPr>
            <p:ph type="pic" idx="3"/>
          </p:nvPr>
        </p:nvSpPr>
        <p:spPr>
          <a:xfrm>
            <a:off x="415633" y="1511067"/>
            <a:ext cx="5370000" cy="3190400"/>
          </a:xfrm>
          <a:prstGeom prst="rect">
            <a:avLst/>
          </a:prstGeom>
          <a:noFill/>
          <a:ln>
            <a:noFill/>
          </a:ln>
        </p:spPr>
      </p:sp>
      <p:sp>
        <p:nvSpPr>
          <p:cNvPr id="348" name="Google Shape;348;p49"/>
          <p:cNvSpPr txBox="1">
            <a:spLocks noGrp="1"/>
          </p:cNvSpPr>
          <p:nvPr>
            <p:ph type="body" idx="4"/>
          </p:nvPr>
        </p:nvSpPr>
        <p:spPr>
          <a:xfrm>
            <a:off x="6406433" y="5440300"/>
            <a:ext cx="5370000" cy="12348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49" name="Google Shape;349;p4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350" name="Google Shape;350;p49"/>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51" name="Google Shape;351;p49"/>
          <p:cNvSpPr txBox="1">
            <a:spLocks noGrp="1"/>
          </p:cNvSpPr>
          <p:nvPr>
            <p:ph type="subTitle" idx="5"/>
          </p:nvPr>
        </p:nvSpPr>
        <p:spPr>
          <a:xfrm>
            <a:off x="415633" y="4777200"/>
            <a:ext cx="5370000" cy="6416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52" name="Google Shape;352;p49"/>
          <p:cNvSpPr txBox="1">
            <a:spLocks noGrp="1"/>
          </p:cNvSpPr>
          <p:nvPr>
            <p:ph type="subTitle" idx="6"/>
          </p:nvPr>
        </p:nvSpPr>
        <p:spPr>
          <a:xfrm>
            <a:off x="6406433" y="4777200"/>
            <a:ext cx="5370000" cy="6416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extLst>
      <p:ext uri="{BB962C8B-B14F-4D97-AF65-F5344CB8AC3E}">
        <p14:creationId xmlns:p14="http://schemas.microsoft.com/office/powerpoint/2010/main" val="13448908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hree storyboards">
  <p:cSld name="Three storyboards">
    <p:spTree>
      <p:nvGrpSpPr>
        <p:cNvPr id="1" name="Shape 353"/>
        <p:cNvGrpSpPr/>
        <p:nvPr/>
      </p:nvGrpSpPr>
      <p:grpSpPr>
        <a:xfrm>
          <a:off x="0" y="0"/>
          <a:ext cx="0" cy="0"/>
          <a:chOff x="0" y="0"/>
          <a:chExt cx="0" cy="0"/>
        </a:xfrm>
      </p:grpSpPr>
      <p:sp>
        <p:nvSpPr>
          <p:cNvPr id="354" name="Google Shape;354;p50"/>
          <p:cNvSpPr txBox="1">
            <a:spLocks noGrp="1"/>
          </p:cNvSpPr>
          <p:nvPr>
            <p:ph type="body" idx="1"/>
          </p:nvPr>
        </p:nvSpPr>
        <p:spPr>
          <a:xfrm>
            <a:off x="415600" y="5215600"/>
            <a:ext cx="3502800" cy="13580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55" name="Google Shape;355;p50"/>
          <p:cNvSpPr>
            <a:spLocks noGrp="1"/>
          </p:cNvSpPr>
          <p:nvPr>
            <p:ph type="pic" idx="2"/>
          </p:nvPr>
        </p:nvSpPr>
        <p:spPr>
          <a:xfrm>
            <a:off x="8273633" y="1504433"/>
            <a:ext cx="3502800" cy="3030800"/>
          </a:xfrm>
          <a:prstGeom prst="rect">
            <a:avLst/>
          </a:prstGeom>
          <a:noFill/>
          <a:ln>
            <a:noFill/>
          </a:ln>
        </p:spPr>
      </p:sp>
      <p:sp>
        <p:nvSpPr>
          <p:cNvPr id="356" name="Google Shape;356;p50"/>
          <p:cNvSpPr>
            <a:spLocks noGrp="1"/>
          </p:cNvSpPr>
          <p:nvPr>
            <p:ph type="pic" idx="3"/>
          </p:nvPr>
        </p:nvSpPr>
        <p:spPr>
          <a:xfrm>
            <a:off x="415633" y="1504433"/>
            <a:ext cx="3502800" cy="3030800"/>
          </a:xfrm>
          <a:prstGeom prst="rect">
            <a:avLst/>
          </a:prstGeom>
          <a:noFill/>
          <a:ln>
            <a:noFill/>
          </a:ln>
        </p:spPr>
      </p:sp>
      <p:sp>
        <p:nvSpPr>
          <p:cNvPr id="357" name="Google Shape;357;p50"/>
          <p:cNvSpPr txBox="1">
            <a:spLocks noGrp="1"/>
          </p:cNvSpPr>
          <p:nvPr>
            <p:ph type="body" idx="4"/>
          </p:nvPr>
        </p:nvSpPr>
        <p:spPr>
          <a:xfrm>
            <a:off x="8273633" y="5215600"/>
            <a:ext cx="3502800" cy="13580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58" name="Google Shape;358;p50"/>
          <p:cNvSpPr>
            <a:spLocks noGrp="1"/>
          </p:cNvSpPr>
          <p:nvPr>
            <p:ph type="pic" idx="5"/>
          </p:nvPr>
        </p:nvSpPr>
        <p:spPr>
          <a:xfrm>
            <a:off x="4340333" y="1504433"/>
            <a:ext cx="3502800" cy="3030800"/>
          </a:xfrm>
          <a:prstGeom prst="rect">
            <a:avLst/>
          </a:prstGeom>
          <a:noFill/>
          <a:ln>
            <a:noFill/>
          </a:ln>
        </p:spPr>
      </p:sp>
      <p:sp>
        <p:nvSpPr>
          <p:cNvPr id="359" name="Google Shape;359;p50"/>
          <p:cNvSpPr txBox="1">
            <a:spLocks noGrp="1"/>
          </p:cNvSpPr>
          <p:nvPr>
            <p:ph type="body" idx="6"/>
          </p:nvPr>
        </p:nvSpPr>
        <p:spPr>
          <a:xfrm>
            <a:off x="4340333" y="5215600"/>
            <a:ext cx="3502800" cy="13580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endParaRPr/>
          </a:p>
        </p:txBody>
      </p:sp>
      <p:sp>
        <p:nvSpPr>
          <p:cNvPr id="360" name="Google Shape;360;p5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361" name="Google Shape;361;p50"/>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62" name="Google Shape;362;p50"/>
          <p:cNvSpPr txBox="1">
            <a:spLocks noGrp="1"/>
          </p:cNvSpPr>
          <p:nvPr>
            <p:ph type="subTitle" idx="7"/>
          </p:nvPr>
        </p:nvSpPr>
        <p:spPr>
          <a:xfrm>
            <a:off x="415633" y="4574000"/>
            <a:ext cx="3502800" cy="6416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63" name="Google Shape;363;p50"/>
          <p:cNvSpPr txBox="1">
            <a:spLocks noGrp="1"/>
          </p:cNvSpPr>
          <p:nvPr>
            <p:ph type="subTitle" idx="8"/>
          </p:nvPr>
        </p:nvSpPr>
        <p:spPr>
          <a:xfrm>
            <a:off x="8273633" y="4574000"/>
            <a:ext cx="3502800" cy="6416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64" name="Google Shape;364;p50"/>
          <p:cNvSpPr txBox="1">
            <a:spLocks noGrp="1"/>
          </p:cNvSpPr>
          <p:nvPr>
            <p:ph type="subTitle" idx="9"/>
          </p:nvPr>
        </p:nvSpPr>
        <p:spPr>
          <a:xfrm>
            <a:off x="4340333" y="4574000"/>
            <a:ext cx="3502800" cy="6416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extLst>
      <p:ext uri="{BB962C8B-B14F-4D97-AF65-F5344CB8AC3E}">
        <p14:creationId xmlns:p14="http://schemas.microsoft.com/office/powerpoint/2010/main" val="223622169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Image only">
  <p:cSld name="Image only">
    <p:spTree>
      <p:nvGrpSpPr>
        <p:cNvPr id="1" name="Shape 365"/>
        <p:cNvGrpSpPr/>
        <p:nvPr/>
      </p:nvGrpSpPr>
      <p:grpSpPr>
        <a:xfrm>
          <a:off x="0" y="0"/>
          <a:ext cx="0" cy="0"/>
          <a:chOff x="0" y="0"/>
          <a:chExt cx="0" cy="0"/>
        </a:xfrm>
      </p:grpSpPr>
      <p:sp>
        <p:nvSpPr>
          <p:cNvPr id="366" name="Google Shape;366;p51"/>
          <p:cNvSpPr>
            <a:spLocks noGrp="1"/>
          </p:cNvSpPr>
          <p:nvPr>
            <p:ph type="pic" idx="2"/>
          </p:nvPr>
        </p:nvSpPr>
        <p:spPr>
          <a:xfrm>
            <a:off x="415600" y="593367"/>
            <a:ext cx="11360800" cy="5624400"/>
          </a:xfrm>
          <a:prstGeom prst="rect">
            <a:avLst/>
          </a:prstGeom>
          <a:noFill/>
          <a:ln>
            <a:noFill/>
          </a:ln>
        </p:spPr>
      </p:sp>
      <p:sp>
        <p:nvSpPr>
          <p:cNvPr id="367" name="Google Shape;367;p5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0369076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Image grid">
  <p:cSld name="Image grid">
    <p:spTree>
      <p:nvGrpSpPr>
        <p:cNvPr id="1" name="Shape 368"/>
        <p:cNvGrpSpPr/>
        <p:nvPr/>
      </p:nvGrpSpPr>
      <p:grpSpPr>
        <a:xfrm>
          <a:off x="0" y="0"/>
          <a:ext cx="0" cy="0"/>
          <a:chOff x="0" y="0"/>
          <a:chExt cx="0" cy="0"/>
        </a:xfrm>
      </p:grpSpPr>
      <p:sp>
        <p:nvSpPr>
          <p:cNvPr id="369" name="Google Shape;369;p5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370" name="Google Shape;370;p52"/>
          <p:cNvSpPr>
            <a:spLocks noGrp="1"/>
          </p:cNvSpPr>
          <p:nvPr>
            <p:ph type="pic" idx="2"/>
          </p:nvPr>
        </p:nvSpPr>
        <p:spPr>
          <a:xfrm>
            <a:off x="4519467" y="158551"/>
            <a:ext cx="2191600" cy="2046800"/>
          </a:xfrm>
          <a:prstGeom prst="rect">
            <a:avLst/>
          </a:prstGeom>
          <a:noFill/>
          <a:ln>
            <a:noFill/>
          </a:ln>
        </p:spPr>
      </p:sp>
      <p:sp>
        <p:nvSpPr>
          <p:cNvPr id="371" name="Google Shape;371;p52"/>
          <p:cNvSpPr>
            <a:spLocks noGrp="1"/>
          </p:cNvSpPr>
          <p:nvPr>
            <p:ph type="pic" idx="3"/>
          </p:nvPr>
        </p:nvSpPr>
        <p:spPr>
          <a:xfrm>
            <a:off x="6927913" y="158551"/>
            <a:ext cx="2191600" cy="2046800"/>
          </a:xfrm>
          <a:prstGeom prst="rect">
            <a:avLst/>
          </a:prstGeom>
          <a:noFill/>
          <a:ln>
            <a:noFill/>
          </a:ln>
        </p:spPr>
      </p:sp>
      <p:sp>
        <p:nvSpPr>
          <p:cNvPr id="372" name="Google Shape;372;p52"/>
          <p:cNvSpPr>
            <a:spLocks noGrp="1"/>
          </p:cNvSpPr>
          <p:nvPr>
            <p:ph type="pic" idx="4"/>
          </p:nvPr>
        </p:nvSpPr>
        <p:spPr>
          <a:xfrm>
            <a:off x="9336360" y="158551"/>
            <a:ext cx="2191600" cy="2046800"/>
          </a:xfrm>
          <a:prstGeom prst="rect">
            <a:avLst/>
          </a:prstGeom>
          <a:noFill/>
          <a:ln>
            <a:noFill/>
          </a:ln>
        </p:spPr>
      </p:sp>
      <p:sp>
        <p:nvSpPr>
          <p:cNvPr id="373" name="Google Shape;373;p52"/>
          <p:cNvSpPr>
            <a:spLocks noGrp="1"/>
          </p:cNvSpPr>
          <p:nvPr>
            <p:ph type="pic" idx="5"/>
          </p:nvPr>
        </p:nvSpPr>
        <p:spPr>
          <a:xfrm>
            <a:off x="4519451" y="2405616"/>
            <a:ext cx="2191600" cy="2046800"/>
          </a:xfrm>
          <a:prstGeom prst="rect">
            <a:avLst/>
          </a:prstGeom>
          <a:noFill/>
          <a:ln>
            <a:noFill/>
          </a:ln>
        </p:spPr>
      </p:sp>
      <p:sp>
        <p:nvSpPr>
          <p:cNvPr id="374" name="Google Shape;374;p52"/>
          <p:cNvSpPr>
            <a:spLocks noGrp="1"/>
          </p:cNvSpPr>
          <p:nvPr>
            <p:ph type="pic" idx="6"/>
          </p:nvPr>
        </p:nvSpPr>
        <p:spPr>
          <a:xfrm>
            <a:off x="6927896" y="2405616"/>
            <a:ext cx="2191600" cy="2046800"/>
          </a:xfrm>
          <a:prstGeom prst="rect">
            <a:avLst/>
          </a:prstGeom>
          <a:noFill/>
          <a:ln>
            <a:noFill/>
          </a:ln>
        </p:spPr>
      </p:sp>
      <p:sp>
        <p:nvSpPr>
          <p:cNvPr id="375" name="Google Shape;375;p52"/>
          <p:cNvSpPr>
            <a:spLocks noGrp="1"/>
          </p:cNvSpPr>
          <p:nvPr>
            <p:ph type="pic" idx="7"/>
          </p:nvPr>
        </p:nvSpPr>
        <p:spPr>
          <a:xfrm>
            <a:off x="9336343" y="2405616"/>
            <a:ext cx="2191600" cy="2046800"/>
          </a:xfrm>
          <a:prstGeom prst="rect">
            <a:avLst/>
          </a:prstGeom>
          <a:noFill/>
          <a:ln>
            <a:noFill/>
          </a:ln>
        </p:spPr>
      </p:sp>
      <p:sp>
        <p:nvSpPr>
          <p:cNvPr id="376" name="Google Shape;376;p52"/>
          <p:cNvSpPr txBox="1">
            <a:spLocks noGrp="1"/>
          </p:cNvSpPr>
          <p:nvPr>
            <p:ph type="title"/>
          </p:nvPr>
        </p:nvSpPr>
        <p:spPr>
          <a:xfrm>
            <a:off x="468733" y="593367"/>
            <a:ext cx="3462400" cy="830966"/>
          </a:xfrm>
          <a:prstGeom prst="rect">
            <a:avLst/>
          </a:prstGeom>
        </p:spPr>
        <p:txBody>
          <a:bodyPr spcFirstLastPara="1" wrap="square" lIns="91425" tIns="91425" rIns="91425" bIns="91425" anchor="t" anchorCtr="0">
            <a:sp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77" name="Google Shape;377;p52"/>
          <p:cNvSpPr>
            <a:spLocks noGrp="1"/>
          </p:cNvSpPr>
          <p:nvPr>
            <p:ph type="pic" idx="8"/>
          </p:nvPr>
        </p:nvSpPr>
        <p:spPr>
          <a:xfrm>
            <a:off x="4519451" y="4652649"/>
            <a:ext cx="2191600" cy="2046800"/>
          </a:xfrm>
          <a:prstGeom prst="rect">
            <a:avLst/>
          </a:prstGeom>
          <a:noFill/>
          <a:ln>
            <a:noFill/>
          </a:ln>
        </p:spPr>
      </p:sp>
      <p:sp>
        <p:nvSpPr>
          <p:cNvPr id="378" name="Google Shape;378;p52"/>
          <p:cNvSpPr>
            <a:spLocks noGrp="1"/>
          </p:cNvSpPr>
          <p:nvPr>
            <p:ph type="pic" idx="9"/>
          </p:nvPr>
        </p:nvSpPr>
        <p:spPr>
          <a:xfrm>
            <a:off x="6927896" y="4652649"/>
            <a:ext cx="2191600" cy="2046800"/>
          </a:xfrm>
          <a:prstGeom prst="rect">
            <a:avLst/>
          </a:prstGeom>
          <a:noFill/>
          <a:ln>
            <a:noFill/>
          </a:ln>
        </p:spPr>
      </p:sp>
      <p:sp>
        <p:nvSpPr>
          <p:cNvPr id="379" name="Google Shape;379;p52"/>
          <p:cNvSpPr>
            <a:spLocks noGrp="1"/>
          </p:cNvSpPr>
          <p:nvPr>
            <p:ph type="pic" idx="13"/>
          </p:nvPr>
        </p:nvSpPr>
        <p:spPr>
          <a:xfrm>
            <a:off x="9336343" y="4652649"/>
            <a:ext cx="2191600" cy="2046800"/>
          </a:xfrm>
          <a:prstGeom prst="rect">
            <a:avLst/>
          </a:prstGeom>
          <a:noFill/>
          <a:ln>
            <a:noFill/>
          </a:ln>
        </p:spPr>
      </p:sp>
    </p:spTree>
    <p:extLst>
      <p:ext uri="{BB962C8B-B14F-4D97-AF65-F5344CB8AC3E}">
        <p14:creationId xmlns:p14="http://schemas.microsoft.com/office/powerpoint/2010/main" val="2514033766"/>
      </p:ext>
    </p:extLst>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444954C-9F35-49D8-97B7-6C5CB99C7607}" type="datetimeFigureOut">
              <a:rPr lang="en-US" smtClean="0"/>
              <a:t>4/29/2025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24509BC-82C3-4956-9053-D84BE9A53EF1}"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32837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44954C-9F35-49D8-97B7-6C5CB99C7607}" type="datetimeFigureOut">
              <a:rPr lang="en-US" smtClean="0"/>
              <a:t>4/29/2025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24509BC-82C3-4956-9053-D84BE9A53EF1}" type="slidenum">
              <a:rPr lang="en-US" smtClean="0"/>
              <a:t>‹#›</a:t>
            </a:fld>
            <a:endParaRPr lang="en-US"/>
          </a:p>
        </p:txBody>
      </p:sp>
    </p:spTree>
    <p:extLst>
      <p:ext uri="{BB962C8B-B14F-4D97-AF65-F5344CB8AC3E}">
        <p14:creationId xmlns:p14="http://schemas.microsoft.com/office/powerpoint/2010/main" val="760459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444954C-9F35-49D8-97B7-6C5CB99C7607}" type="datetimeFigureOut">
              <a:rPr lang="en-US" smtClean="0"/>
              <a:t>4/29/2025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509BC-82C3-4956-9053-D84BE9A53EF1}"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30992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444954C-9F35-49D8-97B7-6C5CB99C7607}" type="datetimeFigureOut">
              <a:rPr lang="en-US" smtClean="0"/>
              <a:t>4/29/2025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509BC-82C3-4956-9053-D84BE9A53EF1}" type="slidenum">
              <a:rPr lang="en-US" smtClean="0"/>
              <a:t>‹#›</a:t>
            </a:fld>
            <a:endParaRPr lang="en-US"/>
          </a:p>
        </p:txBody>
      </p:sp>
    </p:spTree>
    <p:extLst>
      <p:ext uri="{BB962C8B-B14F-4D97-AF65-F5344CB8AC3E}">
        <p14:creationId xmlns:p14="http://schemas.microsoft.com/office/powerpoint/2010/main" val="891284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0.xml"/><Relationship Id="rId18" Type="http://schemas.openxmlformats.org/officeDocument/2006/relationships/slideLayout" Target="../slideLayouts/slideLayout35.xml"/><Relationship Id="rId26" Type="http://schemas.openxmlformats.org/officeDocument/2006/relationships/slideLayout" Target="../slideLayouts/slideLayout43.xml"/><Relationship Id="rId39" Type="http://schemas.openxmlformats.org/officeDocument/2006/relationships/slideLayout" Target="../slideLayouts/slideLayout56.xml"/><Relationship Id="rId21" Type="http://schemas.openxmlformats.org/officeDocument/2006/relationships/slideLayout" Target="../slideLayouts/slideLayout38.xml"/><Relationship Id="rId34" Type="http://schemas.openxmlformats.org/officeDocument/2006/relationships/slideLayout" Target="../slideLayouts/slideLayout51.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5" Type="http://schemas.openxmlformats.org/officeDocument/2006/relationships/slideLayout" Target="../slideLayouts/slideLayout42.xml"/><Relationship Id="rId33" Type="http://schemas.openxmlformats.org/officeDocument/2006/relationships/slideLayout" Target="../slideLayouts/slideLayout50.xml"/><Relationship Id="rId38" Type="http://schemas.openxmlformats.org/officeDocument/2006/relationships/slideLayout" Target="../slideLayouts/slideLayout55.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slideLayout" Target="../slideLayouts/slideLayout37.xml"/><Relationship Id="rId29" Type="http://schemas.openxmlformats.org/officeDocument/2006/relationships/slideLayout" Target="../slideLayouts/slideLayout46.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24" Type="http://schemas.openxmlformats.org/officeDocument/2006/relationships/slideLayout" Target="../slideLayouts/slideLayout41.xml"/><Relationship Id="rId32" Type="http://schemas.openxmlformats.org/officeDocument/2006/relationships/slideLayout" Target="../slideLayouts/slideLayout49.xml"/><Relationship Id="rId37" Type="http://schemas.openxmlformats.org/officeDocument/2006/relationships/slideLayout" Target="../slideLayouts/slideLayout54.xml"/><Relationship Id="rId40" Type="http://schemas.openxmlformats.org/officeDocument/2006/relationships/theme" Target="../theme/theme2.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23" Type="http://schemas.openxmlformats.org/officeDocument/2006/relationships/slideLayout" Target="../slideLayouts/slideLayout40.xml"/><Relationship Id="rId28" Type="http://schemas.openxmlformats.org/officeDocument/2006/relationships/slideLayout" Target="../slideLayouts/slideLayout45.xml"/><Relationship Id="rId36" Type="http://schemas.openxmlformats.org/officeDocument/2006/relationships/slideLayout" Target="../slideLayouts/slideLayout53.xml"/><Relationship Id="rId10" Type="http://schemas.openxmlformats.org/officeDocument/2006/relationships/slideLayout" Target="../slideLayouts/slideLayout27.xml"/><Relationship Id="rId19" Type="http://schemas.openxmlformats.org/officeDocument/2006/relationships/slideLayout" Target="../slideLayouts/slideLayout36.xml"/><Relationship Id="rId31" Type="http://schemas.openxmlformats.org/officeDocument/2006/relationships/slideLayout" Target="../slideLayouts/slideLayout48.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slideLayout" Target="../slideLayouts/slideLayout39.xml"/><Relationship Id="rId27" Type="http://schemas.openxmlformats.org/officeDocument/2006/relationships/slideLayout" Target="../slideLayouts/slideLayout44.xml"/><Relationship Id="rId30" Type="http://schemas.openxmlformats.org/officeDocument/2006/relationships/slideLayout" Target="../slideLayouts/slideLayout47.xml"/><Relationship Id="rId35" Type="http://schemas.openxmlformats.org/officeDocument/2006/relationships/slideLayout" Target="../slideLayouts/slideLayout52.xml"/><Relationship Id="rId8" Type="http://schemas.openxmlformats.org/officeDocument/2006/relationships/slideLayout" Target="../slideLayouts/slideLayout25.xml"/><Relationship Id="rId3"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444954C-9F35-49D8-97B7-6C5CB99C7607}" type="datetimeFigureOut">
              <a:rPr lang="en-US" smtClean="0"/>
              <a:t>4/29/2025</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24509BC-82C3-4956-9053-D84BE9A53EF1}" type="slidenum">
              <a:rPr lang="en-US" smtClean="0"/>
              <a:t>‹#›</a:t>
            </a:fld>
            <a:endParaRPr lang="en-US"/>
          </a:p>
        </p:txBody>
      </p:sp>
    </p:spTree>
    <p:extLst>
      <p:ext uri="{BB962C8B-B14F-4D97-AF65-F5344CB8AC3E}">
        <p14:creationId xmlns:p14="http://schemas.microsoft.com/office/powerpoint/2010/main" val="47056128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lvl="0" algn="r">
              <a:buNone/>
              <a:defRPr sz="1333">
                <a:solidFill>
                  <a:schemeClr val="dk2"/>
                </a:solidFill>
              </a:defRPr>
            </a:lvl1pPr>
            <a:lvl2pPr lvl="1" algn="r">
              <a:buNone/>
              <a:defRPr sz="1333">
                <a:solidFill>
                  <a:schemeClr val="dk2"/>
                </a:solidFill>
              </a:defRPr>
            </a:lvl2pPr>
            <a:lvl3pPr lvl="2" algn="r">
              <a:buNone/>
              <a:defRPr sz="1333">
                <a:solidFill>
                  <a:schemeClr val="dk2"/>
                </a:solidFill>
              </a:defRPr>
            </a:lvl3pPr>
            <a:lvl4pPr lvl="3" algn="r">
              <a:buNone/>
              <a:defRPr sz="1333">
                <a:solidFill>
                  <a:schemeClr val="dk2"/>
                </a:solidFill>
              </a:defRPr>
            </a:lvl4pPr>
            <a:lvl5pPr lvl="4" algn="r">
              <a:buNone/>
              <a:defRPr sz="1333">
                <a:solidFill>
                  <a:schemeClr val="dk2"/>
                </a:solidFill>
              </a:defRPr>
            </a:lvl5pPr>
            <a:lvl6pPr lvl="5" algn="r">
              <a:buNone/>
              <a:defRPr sz="1333">
                <a:solidFill>
                  <a:schemeClr val="dk2"/>
                </a:solidFill>
              </a:defRPr>
            </a:lvl6pPr>
            <a:lvl7pPr lvl="6" algn="r">
              <a:buNone/>
              <a:defRPr sz="1333">
                <a:solidFill>
                  <a:schemeClr val="dk2"/>
                </a:solidFill>
              </a:defRPr>
            </a:lvl7pPr>
            <a:lvl8pPr lvl="7" algn="r">
              <a:buNone/>
              <a:defRPr sz="1333">
                <a:solidFill>
                  <a:schemeClr val="dk2"/>
                </a:solidFill>
              </a:defRPr>
            </a:lvl8pPr>
            <a:lvl9pPr lvl="8" algn="r">
              <a:buNone/>
              <a:defRPr sz="1333">
                <a:solidFill>
                  <a:schemeClr val="dk2"/>
                </a:solidFill>
              </a:defRPr>
            </a:lvl9pPr>
          </a:lstStyle>
          <a:p>
            <a:fld id="{00000000-1234-1234-1234-123412341234}" type="slidenum">
              <a:rPr lang="en" smtClean="0"/>
              <a:pPr/>
              <a:t>‹#›</a:t>
            </a:fld>
            <a:endParaRPr lang="en"/>
          </a:p>
        </p:txBody>
      </p:sp>
      <p:sp>
        <p:nvSpPr>
          <p:cNvPr id="52" name="Google Shape;52;p13"/>
          <p:cNvSpPr txBox="1">
            <a:spLocks noGrp="1"/>
          </p:cNvSpPr>
          <p:nvPr>
            <p:ph type="title"/>
          </p:nvPr>
        </p:nvSpPr>
        <p:spPr>
          <a:xfrm>
            <a:off x="411900" y="370700"/>
            <a:ext cx="5931200" cy="3954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4200"/>
              <a:buFont typeface="Inter"/>
              <a:buNone/>
              <a:defRPr sz="4200" b="1">
                <a:solidFill>
                  <a:schemeClr val="dk2"/>
                </a:solidFill>
                <a:latin typeface="Inter"/>
                <a:ea typeface="Inter"/>
                <a:cs typeface="Inter"/>
                <a:sym typeface="Inter"/>
              </a:defRPr>
            </a:lvl1pPr>
            <a:lvl2pPr lvl="1">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2pPr>
            <a:lvl3pPr lvl="2">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3pPr>
            <a:lvl4pPr lvl="3">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4pPr>
            <a:lvl5pPr lvl="4">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5pPr>
            <a:lvl6pPr lvl="5">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6pPr>
            <a:lvl7pPr lvl="6">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7pPr>
            <a:lvl8pPr lvl="7">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8pPr>
            <a:lvl9pPr lvl="8">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9pPr>
          </a:lstStyle>
          <a:p>
            <a:endParaRPr/>
          </a:p>
        </p:txBody>
      </p:sp>
      <p:sp>
        <p:nvSpPr>
          <p:cNvPr id="53" name="Google Shape;53;p13"/>
          <p:cNvSpPr txBox="1">
            <a:spLocks noGrp="1"/>
          </p:cNvSpPr>
          <p:nvPr>
            <p:ph type="body" idx="1"/>
          </p:nvPr>
        </p:nvSpPr>
        <p:spPr>
          <a:xfrm>
            <a:off x="6150900" y="370700"/>
            <a:ext cx="3954000" cy="3954000"/>
          </a:xfrm>
          <a:prstGeom prst="rect">
            <a:avLst/>
          </a:prstGeom>
          <a:noFill/>
          <a:ln>
            <a:noFill/>
          </a:ln>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1pPr>
            <a:lvl2pPr marL="914400" lvl="1"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marL="1371600" lvl="2"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marL="1828800" lvl="3"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marL="2286000" lvl="4"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marL="2743200" lvl="5"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marL="3200400" lvl="6"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marL="3657600" lvl="7"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marL="4114800" lvl="8"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a:endParaRPr/>
          </a:p>
        </p:txBody>
      </p:sp>
    </p:spTree>
    <p:extLst>
      <p:ext uri="{BB962C8B-B14F-4D97-AF65-F5344CB8AC3E}">
        <p14:creationId xmlns:p14="http://schemas.microsoft.com/office/powerpoint/2010/main" val="2725232251"/>
      </p:ext>
    </p:extLst>
  </p:cSld>
  <p:clrMap bg1="lt1" tx1="dk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 id="2147483732" r:id="rId18"/>
    <p:sldLayoutId id="2147483733" r:id="rId19"/>
    <p:sldLayoutId id="2147483734" r:id="rId20"/>
    <p:sldLayoutId id="2147483735" r:id="rId21"/>
    <p:sldLayoutId id="2147483736" r:id="rId22"/>
    <p:sldLayoutId id="2147483737" r:id="rId23"/>
    <p:sldLayoutId id="2147483738" r:id="rId24"/>
    <p:sldLayoutId id="2147483739" r:id="rId25"/>
    <p:sldLayoutId id="2147483740" r:id="rId26"/>
    <p:sldLayoutId id="2147483741" r:id="rId27"/>
    <p:sldLayoutId id="2147483742" r:id="rId28"/>
    <p:sldLayoutId id="2147483743" r:id="rId29"/>
    <p:sldLayoutId id="2147483744" r:id="rId30"/>
    <p:sldLayoutId id="2147483745" r:id="rId31"/>
    <p:sldLayoutId id="2147483746" r:id="rId32"/>
    <p:sldLayoutId id="2147483747" r:id="rId33"/>
    <p:sldLayoutId id="2147483748" r:id="rId34"/>
    <p:sldLayoutId id="2147483749" r:id="rId35"/>
    <p:sldLayoutId id="2147483750" r:id="rId36"/>
    <p:sldLayoutId id="2147483751" r:id="rId37"/>
    <p:sldLayoutId id="2147483752" r:id="rId38"/>
    <p:sldLayoutId id="2147483753"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 Target="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 Target="slide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 Target="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 Target="slide6.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 Target="slide6.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slide" Target="slide6.xml"/></Relationships>
</file>

<file path=ppt/slides/_rels/slide2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5.png"/><Relationship Id="rId7" Type="http://schemas.openxmlformats.org/officeDocument/2006/relationships/image" Target="../media/image17.png"/><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9.png"/><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0.png"/><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1.png"/><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2.png"/><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3.png"/><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2" Type="http://schemas.openxmlformats.org/officeDocument/2006/relationships/slide" Target="slide3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 Target="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 Target="slide35.xml"/><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slide" Target="slide29.xml"/></Relationships>
</file>

<file path=ppt/slides/_rels/slide33.xml.rels><?xml version="1.0" encoding="UTF-8" standalone="yes"?>
<Relationships xmlns="http://schemas.openxmlformats.org/package/2006/relationships"><Relationship Id="rId3" Type="http://schemas.openxmlformats.org/officeDocument/2006/relationships/slide" Target="slide32.xml"/><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2" Type="http://schemas.openxmlformats.org/officeDocument/2006/relationships/slide" Target="slide29.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hyperlink" Target="https://www.figma.com/design/FyQoafpJh62UBr2Vc5HFM6/Prototype?node-id=0-1&amp;t=jGmGxbSrbbPzRkY0-1" TargetMode="External"/><Relationship Id="rId2" Type="http://schemas.openxmlformats.org/officeDocument/2006/relationships/slide" Target="slide39.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32.jpeg"/></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xml"/><Relationship Id="rId1" Type="http://schemas.openxmlformats.org/officeDocument/2006/relationships/slideLayout" Target="../slideLayouts/slideLayout20.xml"/><Relationship Id="rId4" Type="http://schemas.openxmlformats.org/officeDocument/2006/relationships/image" Target="../media/image34.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png"/><Relationship Id="rId1" Type="http://schemas.openxmlformats.org/officeDocument/2006/relationships/slideLayout" Target="../slideLayouts/slideLayout20.xml"/><Relationship Id="rId4" Type="http://schemas.openxmlformats.org/officeDocument/2006/relationships/image" Target="../media/image3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8.xml"/><Relationship Id="rId7" Type="http://schemas.openxmlformats.org/officeDocument/2006/relationships/slide" Target="slide18.xml"/><Relationship Id="rId2" Type="http://schemas.openxmlformats.org/officeDocument/2006/relationships/slide" Target="slide7.xml"/><Relationship Id="rId1" Type="http://schemas.openxmlformats.org/officeDocument/2006/relationships/slideLayout" Target="../slideLayouts/slideLayout4.xml"/><Relationship Id="rId6" Type="http://schemas.openxmlformats.org/officeDocument/2006/relationships/slide" Target="slide17.xml"/><Relationship Id="rId11" Type="http://schemas.openxmlformats.org/officeDocument/2006/relationships/slide" Target="slide22.xml"/><Relationship Id="rId5" Type="http://schemas.openxmlformats.org/officeDocument/2006/relationships/slide" Target="slide15.xml"/><Relationship Id="rId10" Type="http://schemas.openxmlformats.org/officeDocument/2006/relationships/slide" Target="slide21.xml"/><Relationship Id="rId4" Type="http://schemas.openxmlformats.org/officeDocument/2006/relationships/slide" Target="slide16.xml"/><Relationship Id="rId9" Type="http://schemas.openxmlformats.org/officeDocument/2006/relationships/slide" Target="slide20.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 Target="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E02BD-AE3D-6484-14B5-9138167A056B}"/>
              </a:ext>
            </a:extLst>
          </p:cNvPr>
          <p:cNvSpPr>
            <a:spLocks noGrp="1"/>
          </p:cNvSpPr>
          <p:nvPr>
            <p:ph type="ctrTitle"/>
          </p:nvPr>
        </p:nvSpPr>
        <p:spPr/>
        <p:txBody>
          <a:bodyPr/>
          <a:lstStyle/>
          <a:p>
            <a:r>
              <a:rPr lang="en-US" err="1"/>
              <a:t>FocusQuest</a:t>
            </a:r>
            <a:endParaRPr lang="en-US"/>
          </a:p>
        </p:txBody>
      </p:sp>
      <p:sp>
        <p:nvSpPr>
          <p:cNvPr id="3" name="Subtitle 2">
            <a:extLst>
              <a:ext uri="{FF2B5EF4-FFF2-40B4-BE49-F238E27FC236}">
                <a16:creationId xmlns:a16="http://schemas.microsoft.com/office/drawing/2014/main" id="{0EAC270D-AC32-BF14-6D76-3F2BF2B7AFE1}"/>
              </a:ext>
            </a:extLst>
          </p:cNvPr>
          <p:cNvSpPr>
            <a:spLocks noGrp="1"/>
          </p:cNvSpPr>
          <p:nvPr>
            <p:ph type="subTitle" idx="1"/>
          </p:nvPr>
        </p:nvSpPr>
        <p:spPr/>
        <p:txBody>
          <a:bodyPr>
            <a:normAutofit lnSpcReduction="10000"/>
          </a:bodyPr>
          <a:lstStyle/>
          <a:p>
            <a:r>
              <a:rPr lang="en-US" b="0" i="0">
                <a:solidFill>
                  <a:srgbClr val="444444"/>
                </a:solidFill>
                <a:effectLst/>
                <a:latin typeface="Open Sans" panose="020F0502020204030204" pitchFamily="34" charset="0"/>
              </a:rPr>
              <a:t>Sanskriti </a:t>
            </a:r>
            <a:r>
              <a:rPr lang="en-US" b="0" i="0" err="1">
                <a:solidFill>
                  <a:srgbClr val="444444"/>
                </a:solidFill>
                <a:effectLst/>
                <a:latin typeface="Open Sans" panose="020F0502020204030204" pitchFamily="34" charset="0"/>
              </a:rPr>
              <a:t>Aripineni</a:t>
            </a:r>
            <a:r>
              <a:rPr lang="en-US" b="0" i="0">
                <a:solidFill>
                  <a:srgbClr val="444444"/>
                </a:solidFill>
                <a:effectLst/>
                <a:latin typeface="Open Sans" panose="020F0502020204030204" pitchFamily="34" charset="0"/>
              </a:rPr>
              <a:t>, </a:t>
            </a:r>
            <a:r>
              <a:rPr lang="en-US" b="0" i="0">
                <a:solidFill>
                  <a:srgbClr val="444444"/>
                </a:solidFill>
                <a:effectLst/>
                <a:latin typeface="Open Sans" panose="020B0606030504020204" pitchFamily="34" charset="0"/>
              </a:rPr>
              <a:t>Javier Benzo San Martin, </a:t>
            </a:r>
            <a:r>
              <a:rPr lang="en-US" b="0" i="0" err="1">
                <a:solidFill>
                  <a:srgbClr val="444444"/>
                </a:solidFill>
                <a:effectLst/>
                <a:latin typeface="Open Sans" panose="020B0606030504020204" pitchFamily="34" charset="0"/>
              </a:rPr>
              <a:t>Ndubueze</a:t>
            </a:r>
            <a:r>
              <a:rPr lang="en-US" b="0" i="0">
                <a:solidFill>
                  <a:srgbClr val="444444"/>
                </a:solidFill>
                <a:effectLst/>
                <a:latin typeface="Open Sans" panose="020B0606030504020204" pitchFamily="34" charset="0"/>
              </a:rPr>
              <a:t> </a:t>
            </a:r>
            <a:r>
              <a:rPr lang="en-US" b="0" i="0" err="1">
                <a:solidFill>
                  <a:srgbClr val="444444"/>
                </a:solidFill>
                <a:effectLst/>
                <a:latin typeface="Open Sans" panose="020B0606030504020204" pitchFamily="34" charset="0"/>
              </a:rPr>
              <a:t>Echefu</a:t>
            </a:r>
            <a:r>
              <a:rPr lang="en-US" b="0" i="0">
                <a:solidFill>
                  <a:srgbClr val="444444"/>
                </a:solidFill>
                <a:effectLst/>
                <a:latin typeface="Open Sans" panose="020B0606030504020204" pitchFamily="34" charset="0"/>
              </a:rPr>
              <a:t>, Raphael Evangelista, Leslie Flores, Juan Laseter, Steven Martinez Sanchez, Disha Shetty, Hunter Smith</a:t>
            </a:r>
            <a:endParaRPr lang="en-US"/>
          </a:p>
        </p:txBody>
      </p:sp>
    </p:spTree>
    <p:extLst>
      <p:ext uri="{BB962C8B-B14F-4D97-AF65-F5344CB8AC3E}">
        <p14:creationId xmlns:p14="http://schemas.microsoft.com/office/powerpoint/2010/main" val="1965251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63B1B-3097-9A05-E753-9704DD7E81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4F0DD5-FDA1-18C5-B367-C26B3EFA31CF}"/>
              </a:ext>
            </a:extLst>
          </p:cNvPr>
          <p:cNvSpPr>
            <a:spLocks noGrp="1"/>
          </p:cNvSpPr>
          <p:nvPr>
            <p:ph type="title"/>
          </p:nvPr>
        </p:nvSpPr>
        <p:spPr/>
        <p:txBody>
          <a:bodyPr/>
          <a:lstStyle/>
          <a:p>
            <a:r>
              <a:rPr lang="en-US"/>
              <a:t>Manage Focus</a:t>
            </a:r>
          </a:p>
        </p:txBody>
      </p:sp>
      <p:sp>
        <p:nvSpPr>
          <p:cNvPr id="3" name="TextBox 2">
            <a:extLst>
              <a:ext uri="{FF2B5EF4-FFF2-40B4-BE49-F238E27FC236}">
                <a16:creationId xmlns:a16="http://schemas.microsoft.com/office/drawing/2014/main" id="{DD7805EF-9045-0CE2-983F-E88539E63566}"/>
              </a:ext>
            </a:extLst>
          </p:cNvPr>
          <p:cNvSpPr txBox="1"/>
          <p:nvPr/>
        </p:nvSpPr>
        <p:spPr>
          <a:xfrm>
            <a:off x="9104569" y="612800"/>
            <a:ext cx="1792029" cy="369332"/>
          </a:xfrm>
          <a:prstGeom prst="rect">
            <a:avLst/>
          </a:prstGeom>
          <a:noFill/>
        </p:spPr>
        <p:txBody>
          <a:bodyPr wrap="none" rtlCol="0">
            <a:spAutoFit/>
          </a:bodyPr>
          <a:lstStyle/>
          <a:p>
            <a:r>
              <a:rPr lang="en-US">
                <a:hlinkClick r:id="rId2" action="ppaction://hlinksldjump"/>
              </a:rPr>
              <a:t>Back to Diagrams</a:t>
            </a:r>
            <a:endParaRPr lang="en-US"/>
          </a:p>
        </p:txBody>
      </p:sp>
      <p:sp>
        <p:nvSpPr>
          <p:cNvPr id="6" name="Content Placeholder 2">
            <a:extLst>
              <a:ext uri="{FF2B5EF4-FFF2-40B4-BE49-F238E27FC236}">
                <a16:creationId xmlns:a16="http://schemas.microsoft.com/office/drawing/2014/main" id="{09170FB8-132F-D7D4-DBEC-70FB852D62B8}"/>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endParaRPr lang="en-US" sz="1100">
              <a:solidFill>
                <a:srgbClr val="000000"/>
              </a:solidFill>
              <a:latin typeface="Arial"/>
              <a:cs typeface="Arial"/>
            </a:endParaRPr>
          </a:p>
        </p:txBody>
      </p:sp>
      <p:sp>
        <p:nvSpPr>
          <p:cNvPr id="7" name="Content Placeholder 2">
            <a:extLst>
              <a:ext uri="{FF2B5EF4-FFF2-40B4-BE49-F238E27FC236}">
                <a16:creationId xmlns:a16="http://schemas.microsoft.com/office/drawing/2014/main" id="{600170D9-07B5-5168-EA59-D48E63678686}"/>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r>
              <a:rPr lang="en-US" sz="1100">
                <a:solidFill>
                  <a:srgbClr val="000000"/>
                </a:solidFill>
                <a:latin typeface="Arial"/>
                <a:cs typeface="Arial"/>
              </a:rPr>
              <a:t>Availability</a:t>
            </a:r>
          </a:p>
        </p:txBody>
      </p:sp>
      <p:pic>
        <p:nvPicPr>
          <p:cNvPr id="5" name="Picture 4" descr="A diagram of a project&#10;&#10;AI-generated content may be incorrect.">
            <a:extLst>
              <a:ext uri="{FF2B5EF4-FFF2-40B4-BE49-F238E27FC236}">
                <a16:creationId xmlns:a16="http://schemas.microsoft.com/office/drawing/2014/main" id="{27486F84-54AC-672E-BB6C-117B357F07B9}"/>
              </a:ext>
            </a:extLst>
          </p:cNvPr>
          <p:cNvPicPr>
            <a:picLocks noChangeAspect="1"/>
          </p:cNvPicPr>
          <p:nvPr/>
        </p:nvPicPr>
        <p:blipFill>
          <a:blip r:embed="rId3"/>
          <a:stretch>
            <a:fillRect/>
          </a:stretch>
        </p:blipFill>
        <p:spPr>
          <a:xfrm>
            <a:off x="6179545" y="2786708"/>
            <a:ext cx="4714875" cy="2886075"/>
          </a:xfrm>
          <a:prstGeom prst="rect">
            <a:avLst/>
          </a:prstGeom>
        </p:spPr>
      </p:pic>
    </p:spTree>
    <p:extLst>
      <p:ext uri="{BB962C8B-B14F-4D97-AF65-F5344CB8AC3E}">
        <p14:creationId xmlns:p14="http://schemas.microsoft.com/office/powerpoint/2010/main" val="669549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11E20F-D740-76C7-AED3-EEC770D755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EE15D6-2838-70C4-2ACC-81F601C96260}"/>
              </a:ext>
            </a:extLst>
          </p:cNvPr>
          <p:cNvSpPr>
            <a:spLocks noGrp="1"/>
          </p:cNvSpPr>
          <p:nvPr>
            <p:ph type="title"/>
          </p:nvPr>
        </p:nvSpPr>
        <p:spPr/>
        <p:txBody>
          <a:bodyPr/>
          <a:lstStyle/>
          <a:p>
            <a:r>
              <a:rPr lang="en-US"/>
              <a:t>Create Tasks</a:t>
            </a:r>
          </a:p>
        </p:txBody>
      </p:sp>
      <p:sp>
        <p:nvSpPr>
          <p:cNvPr id="3" name="TextBox 2">
            <a:extLst>
              <a:ext uri="{FF2B5EF4-FFF2-40B4-BE49-F238E27FC236}">
                <a16:creationId xmlns:a16="http://schemas.microsoft.com/office/drawing/2014/main" id="{A1CD24E7-2E53-E65A-A904-63E9445188E1}"/>
              </a:ext>
            </a:extLst>
          </p:cNvPr>
          <p:cNvSpPr txBox="1"/>
          <p:nvPr/>
        </p:nvSpPr>
        <p:spPr>
          <a:xfrm>
            <a:off x="9104569" y="612800"/>
            <a:ext cx="1792029" cy="369332"/>
          </a:xfrm>
          <a:prstGeom prst="rect">
            <a:avLst/>
          </a:prstGeom>
          <a:noFill/>
        </p:spPr>
        <p:txBody>
          <a:bodyPr wrap="none" rtlCol="0">
            <a:spAutoFit/>
          </a:bodyPr>
          <a:lstStyle/>
          <a:p>
            <a:r>
              <a:rPr lang="en-US">
                <a:hlinkClick r:id="rId2" action="ppaction://hlinksldjump"/>
              </a:rPr>
              <a:t>Back to Diagrams</a:t>
            </a:r>
            <a:endParaRPr lang="en-US"/>
          </a:p>
        </p:txBody>
      </p:sp>
      <p:sp>
        <p:nvSpPr>
          <p:cNvPr id="6" name="Content Placeholder 2">
            <a:extLst>
              <a:ext uri="{FF2B5EF4-FFF2-40B4-BE49-F238E27FC236}">
                <a16:creationId xmlns:a16="http://schemas.microsoft.com/office/drawing/2014/main" id="{23DAA0E0-6633-6394-C5EC-DED316BDE5F3}"/>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endParaRPr lang="en-US" sz="1100">
              <a:solidFill>
                <a:srgbClr val="000000"/>
              </a:solidFill>
              <a:latin typeface="Arial"/>
              <a:cs typeface="Arial"/>
            </a:endParaRPr>
          </a:p>
        </p:txBody>
      </p:sp>
      <p:sp>
        <p:nvSpPr>
          <p:cNvPr id="7" name="Content Placeholder 2">
            <a:extLst>
              <a:ext uri="{FF2B5EF4-FFF2-40B4-BE49-F238E27FC236}">
                <a16:creationId xmlns:a16="http://schemas.microsoft.com/office/drawing/2014/main" id="{627EE3FD-F7CA-0AC9-5591-EE2E49758237}"/>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r>
              <a:rPr lang="en-US" sz="1100">
                <a:solidFill>
                  <a:srgbClr val="000000"/>
                </a:solidFill>
                <a:latin typeface="Arial"/>
                <a:cs typeface="Arial"/>
              </a:rPr>
              <a:t>Availability</a:t>
            </a:r>
          </a:p>
        </p:txBody>
      </p:sp>
      <p:pic>
        <p:nvPicPr>
          <p:cNvPr id="5" name="Picture 4" descr="A diagram of a project&#10;&#10;AI-generated content may be incorrect.">
            <a:extLst>
              <a:ext uri="{FF2B5EF4-FFF2-40B4-BE49-F238E27FC236}">
                <a16:creationId xmlns:a16="http://schemas.microsoft.com/office/drawing/2014/main" id="{B840682A-A548-C685-596D-75D5743DA090}"/>
              </a:ext>
            </a:extLst>
          </p:cNvPr>
          <p:cNvPicPr>
            <a:picLocks noChangeAspect="1"/>
          </p:cNvPicPr>
          <p:nvPr/>
        </p:nvPicPr>
        <p:blipFill>
          <a:blip r:embed="rId3"/>
          <a:stretch>
            <a:fillRect/>
          </a:stretch>
        </p:blipFill>
        <p:spPr>
          <a:xfrm>
            <a:off x="6179545" y="2778556"/>
            <a:ext cx="4714875" cy="2876550"/>
          </a:xfrm>
          <a:prstGeom prst="rect">
            <a:avLst/>
          </a:prstGeom>
        </p:spPr>
      </p:pic>
    </p:spTree>
    <p:extLst>
      <p:ext uri="{BB962C8B-B14F-4D97-AF65-F5344CB8AC3E}">
        <p14:creationId xmlns:p14="http://schemas.microsoft.com/office/powerpoint/2010/main" val="22446314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7EB028-18E7-92A2-094B-2D708B2043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4D7766-D183-5961-2E00-93723A5FEFA4}"/>
              </a:ext>
            </a:extLst>
          </p:cNvPr>
          <p:cNvSpPr>
            <a:spLocks noGrp="1"/>
          </p:cNvSpPr>
          <p:nvPr>
            <p:ph type="title"/>
          </p:nvPr>
        </p:nvSpPr>
        <p:spPr/>
        <p:txBody>
          <a:bodyPr/>
          <a:lstStyle/>
          <a:p>
            <a:r>
              <a:rPr lang="en-US"/>
              <a:t>Earn Points</a:t>
            </a:r>
          </a:p>
        </p:txBody>
      </p:sp>
      <p:sp>
        <p:nvSpPr>
          <p:cNvPr id="3" name="TextBox 2">
            <a:extLst>
              <a:ext uri="{FF2B5EF4-FFF2-40B4-BE49-F238E27FC236}">
                <a16:creationId xmlns:a16="http://schemas.microsoft.com/office/drawing/2014/main" id="{7ADA9AE4-1B26-0195-971B-565471F0D753}"/>
              </a:ext>
            </a:extLst>
          </p:cNvPr>
          <p:cNvSpPr txBox="1"/>
          <p:nvPr/>
        </p:nvSpPr>
        <p:spPr>
          <a:xfrm>
            <a:off x="9104569" y="612800"/>
            <a:ext cx="1792029" cy="369332"/>
          </a:xfrm>
          <a:prstGeom prst="rect">
            <a:avLst/>
          </a:prstGeom>
          <a:noFill/>
        </p:spPr>
        <p:txBody>
          <a:bodyPr wrap="none" rtlCol="0">
            <a:spAutoFit/>
          </a:bodyPr>
          <a:lstStyle/>
          <a:p>
            <a:r>
              <a:rPr lang="en-US">
                <a:hlinkClick r:id="rId2" action="ppaction://hlinksldjump"/>
              </a:rPr>
              <a:t>Back to Diagrams</a:t>
            </a:r>
            <a:endParaRPr lang="en-US"/>
          </a:p>
        </p:txBody>
      </p:sp>
      <p:sp>
        <p:nvSpPr>
          <p:cNvPr id="6" name="Content Placeholder 2">
            <a:extLst>
              <a:ext uri="{FF2B5EF4-FFF2-40B4-BE49-F238E27FC236}">
                <a16:creationId xmlns:a16="http://schemas.microsoft.com/office/drawing/2014/main" id="{62E1E7DD-185E-5702-00CA-C7C641F92F73}"/>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endParaRPr lang="en-US" sz="1100">
              <a:solidFill>
                <a:srgbClr val="000000"/>
              </a:solidFill>
              <a:latin typeface="Arial"/>
              <a:cs typeface="Arial"/>
            </a:endParaRPr>
          </a:p>
        </p:txBody>
      </p:sp>
      <p:sp>
        <p:nvSpPr>
          <p:cNvPr id="7" name="Content Placeholder 2">
            <a:extLst>
              <a:ext uri="{FF2B5EF4-FFF2-40B4-BE49-F238E27FC236}">
                <a16:creationId xmlns:a16="http://schemas.microsoft.com/office/drawing/2014/main" id="{2886F7D5-896B-717D-6CFE-EC3BF8999FF0}"/>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r>
              <a:rPr lang="en-US" sz="1100">
                <a:solidFill>
                  <a:srgbClr val="000000"/>
                </a:solidFill>
                <a:latin typeface="Arial"/>
                <a:cs typeface="Arial"/>
              </a:rPr>
              <a:t>Availability</a:t>
            </a:r>
          </a:p>
        </p:txBody>
      </p:sp>
      <p:pic>
        <p:nvPicPr>
          <p:cNvPr id="5" name="Picture 4" descr="A diagram of a project&#10;&#10;AI-generated content may be incorrect.">
            <a:extLst>
              <a:ext uri="{FF2B5EF4-FFF2-40B4-BE49-F238E27FC236}">
                <a16:creationId xmlns:a16="http://schemas.microsoft.com/office/drawing/2014/main" id="{249C53E1-97C6-7B16-B874-7FDDA2112412}"/>
              </a:ext>
            </a:extLst>
          </p:cNvPr>
          <p:cNvPicPr>
            <a:picLocks noChangeAspect="1"/>
          </p:cNvPicPr>
          <p:nvPr/>
        </p:nvPicPr>
        <p:blipFill>
          <a:blip r:embed="rId3"/>
          <a:stretch>
            <a:fillRect/>
          </a:stretch>
        </p:blipFill>
        <p:spPr>
          <a:xfrm>
            <a:off x="6102054" y="3078592"/>
            <a:ext cx="4714875" cy="2276475"/>
          </a:xfrm>
          <a:prstGeom prst="rect">
            <a:avLst/>
          </a:prstGeom>
        </p:spPr>
      </p:pic>
    </p:spTree>
    <p:extLst>
      <p:ext uri="{BB962C8B-B14F-4D97-AF65-F5344CB8AC3E}">
        <p14:creationId xmlns:p14="http://schemas.microsoft.com/office/powerpoint/2010/main" val="3940002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921A4C-6B3F-7FA7-C02D-1DF4DF291E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031345-CBD3-33A8-1174-C7EE509722F3}"/>
              </a:ext>
            </a:extLst>
          </p:cNvPr>
          <p:cNvSpPr>
            <a:spLocks noGrp="1"/>
          </p:cNvSpPr>
          <p:nvPr>
            <p:ph type="title"/>
          </p:nvPr>
        </p:nvSpPr>
        <p:spPr/>
        <p:txBody>
          <a:bodyPr/>
          <a:lstStyle/>
          <a:p>
            <a:r>
              <a:rPr lang="en-US"/>
              <a:t>Manage Tasks</a:t>
            </a:r>
          </a:p>
        </p:txBody>
      </p:sp>
      <p:sp>
        <p:nvSpPr>
          <p:cNvPr id="3" name="TextBox 2">
            <a:extLst>
              <a:ext uri="{FF2B5EF4-FFF2-40B4-BE49-F238E27FC236}">
                <a16:creationId xmlns:a16="http://schemas.microsoft.com/office/drawing/2014/main" id="{FA5C37F5-102E-8957-18EB-276FF82743FA}"/>
              </a:ext>
            </a:extLst>
          </p:cNvPr>
          <p:cNvSpPr txBox="1"/>
          <p:nvPr/>
        </p:nvSpPr>
        <p:spPr>
          <a:xfrm>
            <a:off x="9104569" y="612800"/>
            <a:ext cx="1792029" cy="369332"/>
          </a:xfrm>
          <a:prstGeom prst="rect">
            <a:avLst/>
          </a:prstGeom>
          <a:noFill/>
        </p:spPr>
        <p:txBody>
          <a:bodyPr wrap="none" rtlCol="0">
            <a:spAutoFit/>
          </a:bodyPr>
          <a:lstStyle/>
          <a:p>
            <a:r>
              <a:rPr lang="en-US">
                <a:hlinkClick r:id="rId2" action="ppaction://hlinksldjump"/>
              </a:rPr>
              <a:t>Back to Diagrams</a:t>
            </a:r>
            <a:endParaRPr lang="en-US"/>
          </a:p>
        </p:txBody>
      </p:sp>
      <p:sp>
        <p:nvSpPr>
          <p:cNvPr id="6" name="Content Placeholder 2">
            <a:extLst>
              <a:ext uri="{FF2B5EF4-FFF2-40B4-BE49-F238E27FC236}">
                <a16:creationId xmlns:a16="http://schemas.microsoft.com/office/drawing/2014/main" id="{2D8E4FCE-90D7-ABFD-3B82-1205F6669056}"/>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endParaRPr lang="en-US" sz="1100">
              <a:solidFill>
                <a:srgbClr val="000000"/>
              </a:solidFill>
              <a:latin typeface="Arial"/>
              <a:cs typeface="Arial"/>
            </a:endParaRPr>
          </a:p>
        </p:txBody>
      </p:sp>
      <p:sp>
        <p:nvSpPr>
          <p:cNvPr id="7" name="Content Placeholder 2">
            <a:extLst>
              <a:ext uri="{FF2B5EF4-FFF2-40B4-BE49-F238E27FC236}">
                <a16:creationId xmlns:a16="http://schemas.microsoft.com/office/drawing/2014/main" id="{BC6C6269-C2A9-7D48-5532-287491D61E4E}"/>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r>
              <a:rPr lang="en-US" sz="1100">
                <a:solidFill>
                  <a:srgbClr val="000000"/>
                </a:solidFill>
                <a:latin typeface="Arial"/>
                <a:cs typeface="Arial"/>
              </a:rPr>
              <a:t>Availability</a:t>
            </a:r>
          </a:p>
        </p:txBody>
      </p:sp>
      <p:pic>
        <p:nvPicPr>
          <p:cNvPr id="5" name="Picture 4" descr="A diagram of a project&#10;&#10;AI-generated content may be incorrect.">
            <a:extLst>
              <a:ext uri="{FF2B5EF4-FFF2-40B4-BE49-F238E27FC236}">
                <a16:creationId xmlns:a16="http://schemas.microsoft.com/office/drawing/2014/main" id="{66564445-A912-7595-E97D-A18469DDF832}"/>
              </a:ext>
            </a:extLst>
          </p:cNvPr>
          <p:cNvPicPr>
            <a:picLocks noChangeAspect="1"/>
          </p:cNvPicPr>
          <p:nvPr/>
        </p:nvPicPr>
        <p:blipFill>
          <a:blip r:embed="rId3"/>
          <a:stretch>
            <a:fillRect/>
          </a:stretch>
        </p:blipFill>
        <p:spPr>
          <a:xfrm>
            <a:off x="6179545" y="2778556"/>
            <a:ext cx="4714875" cy="2876550"/>
          </a:xfrm>
          <a:prstGeom prst="rect">
            <a:avLst/>
          </a:prstGeom>
        </p:spPr>
      </p:pic>
    </p:spTree>
    <p:extLst>
      <p:ext uri="{BB962C8B-B14F-4D97-AF65-F5344CB8AC3E}">
        <p14:creationId xmlns:p14="http://schemas.microsoft.com/office/powerpoint/2010/main" val="1241910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AF0D0-B6C0-4C5C-42E6-0F56992E18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FA89B6-446A-CF9D-ECBC-19D78FF1AC63}"/>
              </a:ext>
            </a:extLst>
          </p:cNvPr>
          <p:cNvSpPr>
            <a:spLocks noGrp="1"/>
          </p:cNvSpPr>
          <p:nvPr>
            <p:ph type="title"/>
          </p:nvPr>
        </p:nvSpPr>
        <p:spPr/>
        <p:txBody>
          <a:bodyPr/>
          <a:lstStyle/>
          <a:p>
            <a:r>
              <a:rPr lang="en-US"/>
              <a:t>AI Feedback</a:t>
            </a:r>
          </a:p>
        </p:txBody>
      </p:sp>
      <p:sp>
        <p:nvSpPr>
          <p:cNvPr id="3" name="TextBox 2">
            <a:extLst>
              <a:ext uri="{FF2B5EF4-FFF2-40B4-BE49-F238E27FC236}">
                <a16:creationId xmlns:a16="http://schemas.microsoft.com/office/drawing/2014/main" id="{DF17F7DD-46BC-88B3-023A-4FE3213FD9B8}"/>
              </a:ext>
            </a:extLst>
          </p:cNvPr>
          <p:cNvSpPr txBox="1"/>
          <p:nvPr/>
        </p:nvSpPr>
        <p:spPr>
          <a:xfrm>
            <a:off x="9104569" y="612800"/>
            <a:ext cx="1792029" cy="369332"/>
          </a:xfrm>
          <a:prstGeom prst="rect">
            <a:avLst/>
          </a:prstGeom>
          <a:noFill/>
        </p:spPr>
        <p:txBody>
          <a:bodyPr wrap="none" rtlCol="0">
            <a:spAutoFit/>
          </a:bodyPr>
          <a:lstStyle/>
          <a:p>
            <a:r>
              <a:rPr lang="en-US">
                <a:hlinkClick r:id="rId2" action="ppaction://hlinksldjump"/>
              </a:rPr>
              <a:t>Back to Diagrams</a:t>
            </a:r>
            <a:endParaRPr lang="en-US"/>
          </a:p>
        </p:txBody>
      </p:sp>
      <p:sp>
        <p:nvSpPr>
          <p:cNvPr id="6" name="Content Placeholder 2">
            <a:extLst>
              <a:ext uri="{FF2B5EF4-FFF2-40B4-BE49-F238E27FC236}">
                <a16:creationId xmlns:a16="http://schemas.microsoft.com/office/drawing/2014/main" id="{4CAFBDFE-EC47-EF77-D955-0006C43C30BD}"/>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endParaRPr lang="en-US" sz="1100">
              <a:solidFill>
                <a:srgbClr val="000000"/>
              </a:solidFill>
              <a:latin typeface="Arial"/>
              <a:cs typeface="Arial"/>
            </a:endParaRPr>
          </a:p>
        </p:txBody>
      </p:sp>
      <p:sp>
        <p:nvSpPr>
          <p:cNvPr id="7" name="Content Placeholder 2">
            <a:extLst>
              <a:ext uri="{FF2B5EF4-FFF2-40B4-BE49-F238E27FC236}">
                <a16:creationId xmlns:a16="http://schemas.microsoft.com/office/drawing/2014/main" id="{AFA708EB-1B78-6C82-8003-7C285FEEC961}"/>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r>
              <a:rPr lang="en-US" sz="1100">
                <a:solidFill>
                  <a:srgbClr val="000000"/>
                </a:solidFill>
                <a:latin typeface="Arial"/>
                <a:cs typeface="Arial"/>
              </a:rPr>
              <a:t>Availability</a:t>
            </a:r>
          </a:p>
        </p:txBody>
      </p:sp>
      <p:pic>
        <p:nvPicPr>
          <p:cNvPr id="5" name="Picture 4" descr="A diagram of a project&#10;&#10;AI-generated content may be incorrect.">
            <a:extLst>
              <a:ext uri="{FF2B5EF4-FFF2-40B4-BE49-F238E27FC236}">
                <a16:creationId xmlns:a16="http://schemas.microsoft.com/office/drawing/2014/main" id="{4FC40FEC-BB88-6CE0-C1D8-623967F92CEF}"/>
              </a:ext>
            </a:extLst>
          </p:cNvPr>
          <p:cNvPicPr>
            <a:picLocks noChangeAspect="1"/>
          </p:cNvPicPr>
          <p:nvPr/>
        </p:nvPicPr>
        <p:blipFill>
          <a:blip r:embed="rId3"/>
          <a:stretch>
            <a:fillRect/>
          </a:stretch>
        </p:blipFill>
        <p:spPr>
          <a:xfrm>
            <a:off x="6102054" y="2697755"/>
            <a:ext cx="4714875" cy="2676525"/>
          </a:xfrm>
          <a:prstGeom prst="rect">
            <a:avLst/>
          </a:prstGeom>
        </p:spPr>
      </p:pic>
    </p:spTree>
    <p:extLst>
      <p:ext uri="{BB962C8B-B14F-4D97-AF65-F5344CB8AC3E}">
        <p14:creationId xmlns:p14="http://schemas.microsoft.com/office/powerpoint/2010/main" val="1716419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B61CD-996B-16AE-AA4A-199B163E6D61}"/>
              </a:ext>
            </a:extLst>
          </p:cNvPr>
          <p:cNvSpPr>
            <a:spLocks noGrp="1"/>
          </p:cNvSpPr>
          <p:nvPr>
            <p:ph type="title"/>
          </p:nvPr>
        </p:nvSpPr>
        <p:spPr/>
        <p:txBody>
          <a:bodyPr/>
          <a:lstStyle/>
          <a:p>
            <a:r>
              <a:rPr lang="en-US"/>
              <a:t>Class diagram</a:t>
            </a:r>
          </a:p>
        </p:txBody>
      </p:sp>
      <p:pic>
        <p:nvPicPr>
          <p:cNvPr id="4" name="Picture 3" descr="A diagram of a computer&#10;&#10;AI-generated content may be incorrect.">
            <a:extLst>
              <a:ext uri="{FF2B5EF4-FFF2-40B4-BE49-F238E27FC236}">
                <a16:creationId xmlns:a16="http://schemas.microsoft.com/office/drawing/2014/main" id="{D6FA3DFB-67DC-1D05-459E-96019A0C8E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2" y="2435577"/>
            <a:ext cx="9601196" cy="3802074"/>
          </a:xfrm>
          <a:prstGeom prst="rect">
            <a:avLst/>
          </a:prstGeom>
        </p:spPr>
      </p:pic>
      <p:sp>
        <p:nvSpPr>
          <p:cNvPr id="3" name="TextBox 2">
            <a:extLst>
              <a:ext uri="{FF2B5EF4-FFF2-40B4-BE49-F238E27FC236}">
                <a16:creationId xmlns:a16="http://schemas.microsoft.com/office/drawing/2014/main" id="{143C639A-84F5-6E1C-6549-99B4EBCA5B4F}"/>
              </a:ext>
            </a:extLst>
          </p:cNvPr>
          <p:cNvSpPr txBox="1"/>
          <p:nvPr/>
        </p:nvSpPr>
        <p:spPr>
          <a:xfrm>
            <a:off x="9104569" y="612800"/>
            <a:ext cx="1792029" cy="369332"/>
          </a:xfrm>
          <a:prstGeom prst="rect">
            <a:avLst/>
          </a:prstGeom>
          <a:noFill/>
        </p:spPr>
        <p:txBody>
          <a:bodyPr wrap="none" rtlCol="0">
            <a:spAutoFit/>
          </a:bodyPr>
          <a:lstStyle/>
          <a:p>
            <a:r>
              <a:rPr lang="en-US">
                <a:hlinkClick r:id="rId3" action="ppaction://hlinksldjump"/>
              </a:rPr>
              <a:t>Back to Diagrams</a:t>
            </a:r>
            <a:endParaRPr lang="en-US"/>
          </a:p>
        </p:txBody>
      </p:sp>
    </p:spTree>
    <p:extLst>
      <p:ext uri="{BB962C8B-B14F-4D97-AF65-F5344CB8AC3E}">
        <p14:creationId xmlns:p14="http://schemas.microsoft.com/office/powerpoint/2010/main" val="27666423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FEB9F-5D80-10B0-9958-58518E310E09}"/>
              </a:ext>
            </a:extLst>
          </p:cNvPr>
          <p:cNvSpPr>
            <a:spLocks noGrp="1"/>
          </p:cNvSpPr>
          <p:nvPr>
            <p:ph type="title"/>
          </p:nvPr>
        </p:nvSpPr>
        <p:spPr/>
        <p:txBody>
          <a:bodyPr/>
          <a:lstStyle/>
          <a:p>
            <a:r>
              <a:rPr lang="en-US"/>
              <a:t>User</a:t>
            </a:r>
          </a:p>
        </p:txBody>
      </p:sp>
      <p:pic>
        <p:nvPicPr>
          <p:cNvPr id="11" name="Content Placeholder 10" descr="A diagram of a computer&#10;&#10;AI-generated content may be incorrect.">
            <a:extLst>
              <a:ext uri="{FF2B5EF4-FFF2-40B4-BE49-F238E27FC236}">
                <a16:creationId xmlns:a16="http://schemas.microsoft.com/office/drawing/2014/main" id="{8B7DEC76-EFFC-4916-AEB7-04C41CF3D43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4056" r="40381" b="40828"/>
          <a:stretch/>
        </p:blipFill>
        <p:spPr>
          <a:xfrm>
            <a:off x="6095999" y="2658534"/>
            <a:ext cx="5417975" cy="2781214"/>
          </a:xfrm>
        </p:spPr>
      </p:pic>
      <p:sp>
        <p:nvSpPr>
          <p:cNvPr id="6" name="Content Placeholder 5">
            <a:extLst>
              <a:ext uri="{FF2B5EF4-FFF2-40B4-BE49-F238E27FC236}">
                <a16:creationId xmlns:a16="http://schemas.microsoft.com/office/drawing/2014/main" id="{5AD3B0FA-26AD-85D9-18CE-90C13A4AA85E}"/>
              </a:ext>
            </a:extLst>
          </p:cNvPr>
          <p:cNvSpPr>
            <a:spLocks noGrp="1"/>
          </p:cNvSpPr>
          <p:nvPr>
            <p:ph sz="quarter" idx="4"/>
          </p:nvPr>
        </p:nvSpPr>
        <p:spPr>
          <a:xfrm>
            <a:off x="1295400" y="2658534"/>
            <a:ext cx="4718304" cy="3279915"/>
          </a:xfrm>
        </p:spPr>
        <p:txBody>
          <a:bodyPr>
            <a:normAutofit/>
          </a:bodyPr>
          <a:lstStyle/>
          <a:p>
            <a:pPr>
              <a:spcBef>
                <a:spcPts val="0"/>
              </a:spcBef>
              <a:spcAft>
                <a:spcPts val="0"/>
              </a:spcAft>
            </a:pPr>
            <a:r>
              <a:rPr lang="en-US" sz="1400"/>
              <a:t>Attributes</a:t>
            </a:r>
          </a:p>
          <a:p>
            <a:pPr lvl="1">
              <a:spcBef>
                <a:spcPts val="0"/>
              </a:spcBef>
              <a:spcAft>
                <a:spcPts val="0"/>
              </a:spcAft>
            </a:pPr>
            <a:r>
              <a:rPr lang="en-US" sz="1000"/>
              <a:t>Username</a:t>
            </a:r>
          </a:p>
          <a:p>
            <a:pPr lvl="1">
              <a:spcBef>
                <a:spcPts val="0"/>
              </a:spcBef>
              <a:spcAft>
                <a:spcPts val="0"/>
              </a:spcAft>
            </a:pPr>
            <a:r>
              <a:rPr lang="en-US" sz="1000"/>
              <a:t>Password</a:t>
            </a:r>
          </a:p>
          <a:p>
            <a:pPr lvl="1">
              <a:spcBef>
                <a:spcPts val="0"/>
              </a:spcBef>
              <a:spcAft>
                <a:spcPts val="0"/>
              </a:spcAft>
            </a:pPr>
            <a:r>
              <a:rPr lang="en-US" sz="1000"/>
              <a:t>Streak</a:t>
            </a:r>
          </a:p>
          <a:p>
            <a:pPr lvl="1">
              <a:spcBef>
                <a:spcPts val="0"/>
              </a:spcBef>
              <a:spcAft>
                <a:spcPts val="0"/>
              </a:spcAft>
            </a:pPr>
            <a:r>
              <a:rPr lang="en-US" sz="1000"/>
              <a:t>Points</a:t>
            </a:r>
          </a:p>
          <a:p>
            <a:pPr>
              <a:spcBef>
                <a:spcPts val="0"/>
              </a:spcBef>
              <a:spcAft>
                <a:spcPts val="0"/>
              </a:spcAft>
            </a:pPr>
            <a:r>
              <a:rPr lang="en-US" sz="1400"/>
              <a:t>Operations</a:t>
            </a:r>
          </a:p>
          <a:p>
            <a:pPr lvl="1">
              <a:spcBef>
                <a:spcPts val="0"/>
              </a:spcBef>
              <a:spcAft>
                <a:spcPts val="0"/>
              </a:spcAft>
            </a:pPr>
            <a:r>
              <a:rPr lang="en-US" sz="1000"/>
              <a:t>Login</a:t>
            </a:r>
          </a:p>
          <a:p>
            <a:pPr lvl="1">
              <a:spcBef>
                <a:spcPts val="0"/>
              </a:spcBef>
              <a:spcAft>
                <a:spcPts val="0"/>
              </a:spcAft>
            </a:pPr>
            <a:r>
              <a:rPr lang="en-US" sz="1000"/>
              <a:t>Validate</a:t>
            </a:r>
          </a:p>
          <a:p>
            <a:pPr lvl="1">
              <a:spcBef>
                <a:spcPts val="0"/>
              </a:spcBef>
              <a:spcAft>
                <a:spcPts val="0"/>
              </a:spcAft>
            </a:pPr>
            <a:r>
              <a:rPr lang="en-US" sz="1000"/>
              <a:t>Logout</a:t>
            </a:r>
          </a:p>
          <a:p>
            <a:pPr>
              <a:spcBef>
                <a:spcPts val="0"/>
              </a:spcBef>
              <a:spcAft>
                <a:spcPts val="0"/>
              </a:spcAft>
            </a:pPr>
            <a:r>
              <a:rPr lang="en-US" sz="1400"/>
              <a:t>Associations</a:t>
            </a:r>
          </a:p>
          <a:p>
            <a:pPr lvl="1">
              <a:spcBef>
                <a:spcPts val="0"/>
              </a:spcBef>
              <a:spcAft>
                <a:spcPts val="0"/>
              </a:spcAft>
            </a:pPr>
            <a:r>
              <a:rPr lang="en-US" sz="1000"/>
              <a:t>Session</a:t>
            </a:r>
          </a:p>
          <a:p>
            <a:pPr lvl="2">
              <a:spcBef>
                <a:spcPts val="0"/>
              </a:spcBef>
              <a:spcAft>
                <a:spcPts val="0"/>
              </a:spcAft>
            </a:pPr>
            <a:r>
              <a:rPr lang="en-US" sz="800"/>
              <a:t>1-0…*</a:t>
            </a:r>
          </a:p>
          <a:p>
            <a:pPr lvl="1">
              <a:spcBef>
                <a:spcPts val="0"/>
              </a:spcBef>
              <a:spcAft>
                <a:spcPts val="0"/>
              </a:spcAft>
            </a:pPr>
            <a:r>
              <a:rPr lang="en-US" sz="1000"/>
              <a:t>Task</a:t>
            </a:r>
          </a:p>
          <a:p>
            <a:pPr lvl="2">
              <a:spcBef>
                <a:spcPts val="0"/>
              </a:spcBef>
              <a:spcAft>
                <a:spcPts val="0"/>
              </a:spcAft>
            </a:pPr>
            <a:r>
              <a:rPr lang="en-US" sz="800"/>
              <a:t>1-0…*</a:t>
            </a:r>
          </a:p>
        </p:txBody>
      </p:sp>
      <p:sp>
        <p:nvSpPr>
          <p:cNvPr id="3" name="TextBox 2">
            <a:extLst>
              <a:ext uri="{FF2B5EF4-FFF2-40B4-BE49-F238E27FC236}">
                <a16:creationId xmlns:a16="http://schemas.microsoft.com/office/drawing/2014/main" id="{1CED2F9F-7C22-608C-597D-F32257E1FDA8}"/>
              </a:ext>
            </a:extLst>
          </p:cNvPr>
          <p:cNvSpPr txBox="1"/>
          <p:nvPr/>
        </p:nvSpPr>
        <p:spPr>
          <a:xfrm>
            <a:off x="9104569" y="612800"/>
            <a:ext cx="1792029" cy="369332"/>
          </a:xfrm>
          <a:prstGeom prst="rect">
            <a:avLst/>
          </a:prstGeom>
          <a:noFill/>
        </p:spPr>
        <p:txBody>
          <a:bodyPr wrap="none" rtlCol="0">
            <a:spAutoFit/>
          </a:bodyPr>
          <a:lstStyle/>
          <a:p>
            <a:r>
              <a:rPr lang="en-US">
                <a:hlinkClick r:id="rId3" action="ppaction://hlinksldjump"/>
              </a:rPr>
              <a:t>Back to Diagrams</a:t>
            </a:r>
            <a:endParaRPr lang="en-US"/>
          </a:p>
        </p:txBody>
      </p:sp>
    </p:spTree>
    <p:extLst>
      <p:ext uri="{BB962C8B-B14F-4D97-AF65-F5344CB8AC3E}">
        <p14:creationId xmlns:p14="http://schemas.microsoft.com/office/powerpoint/2010/main" val="23713091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42A0C4-931D-7D29-3574-B900ECFC2E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1FED3D-B4DA-18B1-BF15-6199BA121ADF}"/>
              </a:ext>
            </a:extLst>
          </p:cNvPr>
          <p:cNvSpPr>
            <a:spLocks noGrp="1"/>
          </p:cNvSpPr>
          <p:nvPr>
            <p:ph type="title"/>
          </p:nvPr>
        </p:nvSpPr>
        <p:spPr/>
        <p:txBody>
          <a:bodyPr/>
          <a:lstStyle/>
          <a:p>
            <a:r>
              <a:rPr lang="en-US"/>
              <a:t>Session</a:t>
            </a:r>
          </a:p>
        </p:txBody>
      </p:sp>
      <p:pic>
        <p:nvPicPr>
          <p:cNvPr id="11" name="Content Placeholder 10" descr="A diagram of a computer&#10;&#10;AI-generated content may be incorrect.">
            <a:extLst>
              <a:ext uri="{FF2B5EF4-FFF2-40B4-BE49-F238E27FC236}">
                <a16:creationId xmlns:a16="http://schemas.microsoft.com/office/drawing/2014/main" id="{E155BAFE-E000-00B4-C95B-7680FE4210C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4121" t="1707" r="57085" b="2122"/>
          <a:stretch/>
        </p:blipFill>
        <p:spPr>
          <a:xfrm>
            <a:off x="6013704" y="2496330"/>
            <a:ext cx="4100364" cy="3604322"/>
          </a:xfrm>
        </p:spPr>
      </p:pic>
      <p:sp>
        <p:nvSpPr>
          <p:cNvPr id="6" name="Content Placeholder 5">
            <a:extLst>
              <a:ext uri="{FF2B5EF4-FFF2-40B4-BE49-F238E27FC236}">
                <a16:creationId xmlns:a16="http://schemas.microsoft.com/office/drawing/2014/main" id="{004F6DFA-010F-F217-80D1-9D0077D23A3A}"/>
              </a:ext>
            </a:extLst>
          </p:cNvPr>
          <p:cNvSpPr>
            <a:spLocks noGrp="1"/>
          </p:cNvSpPr>
          <p:nvPr>
            <p:ph sz="quarter" idx="4"/>
          </p:nvPr>
        </p:nvSpPr>
        <p:spPr>
          <a:xfrm>
            <a:off x="1295400" y="2658534"/>
            <a:ext cx="4718304" cy="3279915"/>
          </a:xfrm>
        </p:spPr>
        <p:txBody>
          <a:bodyPr>
            <a:normAutofit/>
          </a:bodyPr>
          <a:lstStyle/>
          <a:p>
            <a:pPr>
              <a:spcBef>
                <a:spcPts val="0"/>
              </a:spcBef>
              <a:spcAft>
                <a:spcPts val="0"/>
              </a:spcAft>
            </a:pPr>
            <a:r>
              <a:rPr lang="en-US" sz="1400"/>
              <a:t>Attributes</a:t>
            </a:r>
          </a:p>
          <a:p>
            <a:pPr lvl="1">
              <a:spcBef>
                <a:spcPts val="0"/>
              </a:spcBef>
              <a:spcAft>
                <a:spcPts val="0"/>
              </a:spcAft>
            </a:pPr>
            <a:r>
              <a:rPr lang="en-US" sz="1000" err="1"/>
              <a:t>SessionID</a:t>
            </a:r>
            <a:endParaRPr lang="en-US" sz="1000"/>
          </a:p>
          <a:p>
            <a:pPr lvl="1">
              <a:spcBef>
                <a:spcPts val="0"/>
              </a:spcBef>
              <a:spcAft>
                <a:spcPts val="0"/>
              </a:spcAft>
            </a:pPr>
            <a:r>
              <a:rPr lang="en-US" sz="1000" err="1"/>
              <a:t>userID</a:t>
            </a:r>
            <a:endParaRPr lang="en-US" sz="1000"/>
          </a:p>
          <a:p>
            <a:pPr lvl="1">
              <a:spcBef>
                <a:spcPts val="0"/>
              </a:spcBef>
              <a:spcAft>
                <a:spcPts val="0"/>
              </a:spcAft>
            </a:pPr>
            <a:r>
              <a:rPr lang="en-US" sz="1000" err="1"/>
              <a:t>StartTime</a:t>
            </a:r>
            <a:endParaRPr lang="en-US" sz="1000"/>
          </a:p>
          <a:p>
            <a:pPr lvl="1">
              <a:spcBef>
                <a:spcPts val="0"/>
              </a:spcBef>
              <a:spcAft>
                <a:spcPts val="0"/>
              </a:spcAft>
            </a:pPr>
            <a:r>
              <a:rPr lang="en-US" sz="1000"/>
              <a:t>Duration</a:t>
            </a:r>
          </a:p>
          <a:p>
            <a:pPr lvl="1">
              <a:spcBef>
                <a:spcPts val="0"/>
              </a:spcBef>
              <a:spcAft>
                <a:spcPts val="0"/>
              </a:spcAft>
            </a:pPr>
            <a:r>
              <a:rPr lang="en-US" sz="1000" err="1"/>
              <a:t>EndTime</a:t>
            </a:r>
            <a:endParaRPr lang="en-US" sz="1000"/>
          </a:p>
          <a:p>
            <a:pPr>
              <a:spcBef>
                <a:spcPts val="0"/>
              </a:spcBef>
              <a:spcAft>
                <a:spcPts val="0"/>
              </a:spcAft>
            </a:pPr>
            <a:r>
              <a:rPr lang="en-US" sz="1400"/>
              <a:t>Operations</a:t>
            </a:r>
          </a:p>
          <a:p>
            <a:pPr lvl="1">
              <a:spcBef>
                <a:spcPts val="0"/>
              </a:spcBef>
              <a:spcAft>
                <a:spcPts val="0"/>
              </a:spcAft>
            </a:pPr>
            <a:r>
              <a:rPr lang="en-US" sz="1000" err="1"/>
              <a:t>StartSession</a:t>
            </a:r>
            <a:endParaRPr lang="en-US" sz="1000"/>
          </a:p>
          <a:p>
            <a:pPr lvl="1">
              <a:spcBef>
                <a:spcPts val="0"/>
              </a:spcBef>
              <a:spcAft>
                <a:spcPts val="0"/>
              </a:spcAft>
            </a:pPr>
            <a:r>
              <a:rPr lang="en-US" sz="1000" err="1"/>
              <a:t>EndSession</a:t>
            </a:r>
            <a:endParaRPr lang="en-US" sz="1000"/>
          </a:p>
          <a:p>
            <a:pPr lvl="1">
              <a:spcBef>
                <a:spcPts val="0"/>
              </a:spcBef>
              <a:spcAft>
                <a:spcPts val="0"/>
              </a:spcAft>
            </a:pPr>
            <a:r>
              <a:rPr lang="en-US" sz="1000" err="1"/>
              <a:t>AnalyzeFocusDuration</a:t>
            </a:r>
            <a:endParaRPr lang="en-US" sz="1000"/>
          </a:p>
          <a:p>
            <a:pPr>
              <a:spcBef>
                <a:spcPts val="0"/>
              </a:spcBef>
              <a:spcAft>
                <a:spcPts val="0"/>
              </a:spcAft>
            </a:pPr>
            <a:r>
              <a:rPr lang="en-US" sz="1400"/>
              <a:t>Associations</a:t>
            </a:r>
          </a:p>
          <a:p>
            <a:pPr lvl="1">
              <a:spcBef>
                <a:spcPts val="0"/>
              </a:spcBef>
              <a:spcAft>
                <a:spcPts val="0"/>
              </a:spcAft>
            </a:pPr>
            <a:r>
              <a:rPr lang="en-US" sz="1000"/>
              <a:t>User</a:t>
            </a:r>
          </a:p>
          <a:p>
            <a:pPr lvl="2">
              <a:spcBef>
                <a:spcPts val="0"/>
              </a:spcBef>
              <a:spcAft>
                <a:spcPts val="0"/>
              </a:spcAft>
            </a:pPr>
            <a:r>
              <a:rPr lang="en-US" sz="800"/>
              <a:t>0…*-1</a:t>
            </a:r>
          </a:p>
          <a:p>
            <a:pPr lvl="1">
              <a:spcBef>
                <a:spcPts val="0"/>
              </a:spcBef>
              <a:spcAft>
                <a:spcPts val="0"/>
              </a:spcAft>
            </a:pPr>
            <a:r>
              <a:rPr lang="en-US" sz="1000"/>
              <a:t>AI Feedback</a:t>
            </a:r>
          </a:p>
          <a:p>
            <a:pPr lvl="2">
              <a:spcBef>
                <a:spcPts val="0"/>
              </a:spcBef>
              <a:spcAft>
                <a:spcPts val="0"/>
              </a:spcAft>
            </a:pPr>
            <a:r>
              <a:rPr lang="en-US" sz="800"/>
              <a:t>0…*-1</a:t>
            </a:r>
          </a:p>
        </p:txBody>
      </p:sp>
      <p:sp>
        <p:nvSpPr>
          <p:cNvPr id="3" name="TextBox 2">
            <a:extLst>
              <a:ext uri="{FF2B5EF4-FFF2-40B4-BE49-F238E27FC236}">
                <a16:creationId xmlns:a16="http://schemas.microsoft.com/office/drawing/2014/main" id="{A326E45E-2605-538E-4B2B-B76092A67F09}"/>
              </a:ext>
            </a:extLst>
          </p:cNvPr>
          <p:cNvSpPr txBox="1"/>
          <p:nvPr/>
        </p:nvSpPr>
        <p:spPr>
          <a:xfrm>
            <a:off x="9104569" y="612800"/>
            <a:ext cx="1792029" cy="369332"/>
          </a:xfrm>
          <a:prstGeom prst="rect">
            <a:avLst/>
          </a:prstGeom>
          <a:noFill/>
        </p:spPr>
        <p:txBody>
          <a:bodyPr wrap="none" rtlCol="0">
            <a:spAutoFit/>
          </a:bodyPr>
          <a:lstStyle/>
          <a:p>
            <a:r>
              <a:rPr lang="en-US">
                <a:hlinkClick r:id="rId3" action="ppaction://hlinksldjump"/>
              </a:rPr>
              <a:t>Back to Diagrams</a:t>
            </a:r>
            <a:endParaRPr lang="en-US"/>
          </a:p>
        </p:txBody>
      </p:sp>
    </p:spTree>
    <p:extLst>
      <p:ext uri="{BB962C8B-B14F-4D97-AF65-F5344CB8AC3E}">
        <p14:creationId xmlns:p14="http://schemas.microsoft.com/office/powerpoint/2010/main" val="4572005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B57CDA-4EA9-5197-42CF-4DBC02CCE8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0F9539-9016-7424-13CC-BF3C5D6D11C9}"/>
              </a:ext>
            </a:extLst>
          </p:cNvPr>
          <p:cNvSpPr>
            <a:spLocks noGrp="1"/>
          </p:cNvSpPr>
          <p:nvPr>
            <p:ph type="title"/>
          </p:nvPr>
        </p:nvSpPr>
        <p:spPr/>
        <p:txBody>
          <a:bodyPr/>
          <a:lstStyle/>
          <a:p>
            <a:r>
              <a:rPr lang="en-US"/>
              <a:t>AI Feedback</a:t>
            </a:r>
          </a:p>
        </p:txBody>
      </p:sp>
      <p:pic>
        <p:nvPicPr>
          <p:cNvPr id="11" name="Content Placeholder 10" descr="A diagram of a computer&#10;&#10;AI-generated content may be incorrect.">
            <a:extLst>
              <a:ext uri="{FF2B5EF4-FFF2-40B4-BE49-F238E27FC236}">
                <a16:creationId xmlns:a16="http://schemas.microsoft.com/office/drawing/2014/main" id="{FEFD02A7-42BC-FFAA-3227-3F994CB802F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4155" t="46691" r="40282" b="2974"/>
          <a:stretch/>
        </p:blipFill>
        <p:spPr>
          <a:xfrm>
            <a:off x="5139425" y="2658534"/>
            <a:ext cx="5902912" cy="2577609"/>
          </a:xfrm>
        </p:spPr>
      </p:pic>
      <p:sp>
        <p:nvSpPr>
          <p:cNvPr id="6" name="Content Placeholder 5">
            <a:extLst>
              <a:ext uri="{FF2B5EF4-FFF2-40B4-BE49-F238E27FC236}">
                <a16:creationId xmlns:a16="http://schemas.microsoft.com/office/drawing/2014/main" id="{B45D9F42-6BE2-E193-10E5-6A17272242BE}"/>
              </a:ext>
            </a:extLst>
          </p:cNvPr>
          <p:cNvSpPr>
            <a:spLocks noGrp="1"/>
          </p:cNvSpPr>
          <p:nvPr>
            <p:ph sz="quarter" idx="4"/>
          </p:nvPr>
        </p:nvSpPr>
        <p:spPr>
          <a:xfrm>
            <a:off x="1295400" y="2658534"/>
            <a:ext cx="4718304" cy="3279915"/>
          </a:xfrm>
        </p:spPr>
        <p:txBody>
          <a:bodyPr>
            <a:normAutofit/>
          </a:bodyPr>
          <a:lstStyle/>
          <a:p>
            <a:pPr>
              <a:spcBef>
                <a:spcPts val="0"/>
              </a:spcBef>
              <a:spcAft>
                <a:spcPts val="0"/>
              </a:spcAft>
            </a:pPr>
            <a:r>
              <a:rPr lang="en-US" sz="1400"/>
              <a:t>Attributes</a:t>
            </a:r>
          </a:p>
          <a:p>
            <a:pPr>
              <a:spcBef>
                <a:spcPts val="0"/>
              </a:spcBef>
              <a:spcAft>
                <a:spcPts val="0"/>
              </a:spcAft>
            </a:pPr>
            <a:r>
              <a:rPr lang="en-US" sz="1400"/>
              <a:t>Operations</a:t>
            </a:r>
          </a:p>
          <a:p>
            <a:pPr>
              <a:spcBef>
                <a:spcPts val="0"/>
              </a:spcBef>
              <a:spcAft>
                <a:spcPts val="0"/>
              </a:spcAft>
            </a:pPr>
            <a:r>
              <a:rPr lang="en-US" sz="1400"/>
              <a:t>Associations</a:t>
            </a:r>
          </a:p>
          <a:p>
            <a:pPr lvl="1">
              <a:spcBef>
                <a:spcPts val="0"/>
              </a:spcBef>
              <a:spcAft>
                <a:spcPts val="0"/>
              </a:spcAft>
            </a:pPr>
            <a:r>
              <a:rPr lang="en-US" sz="1000"/>
              <a:t>Session</a:t>
            </a:r>
          </a:p>
          <a:p>
            <a:pPr lvl="2">
              <a:spcBef>
                <a:spcPts val="0"/>
              </a:spcBef>
              <a:spcAft>
                <a:spcPts val="0"/>
              </a:spcAft>
            </a:pPr>
            <a:r>
              <a:rPr lang="en-US" sz="800"/>
              <a:t>1-0…*</a:t>
            </a:r>
          </a:p>
          <a:p>
            <a:pPr lvl="1">
              <a:spcBef>
                <a:spcPts val="0"/>
              </a:spcBef>
              <a:spcAft>
                <a:spcPts val="0"/>
              </a:spcAft>
            </a:pPr>
            <a:r>
              <a:rPr lang="en-US" sz="1000"/>
              <a:t>Task</a:t>
            </a:r>
          </a:p>
          <a:p>
            <a:pPr lvl="2">
              <a:spcBef>
                <a:spcPts val="0"/>
              </a:spcBef>
              <a:spcAft>
                <a:spcPts val="0"/>
              </a:spcAft>
            </a:pPr>
            <a:r>
              <a:rPr lang="en-US" sz="800"/>
              <a:t>1-0…*</a:t>
            </a:r>
          </a:p>
        </p:txBody>
      </p:sp>
      <p:sp>
        <p:nvSpPr>
          <p:cNvPr id="3" name="TextBox 2">
            <a:extLst>
              <a:ext uri="{FF2B5EF4-FFF2-40B4-BE49-F238E27FC236}">
                <a16:creationId xmlns:a16="http://schemas.microsoft.com/office/drawing/2014/main" id="{F82ACA54-5F0E-6D9C-5309-EFED59BC388B}"/>
              </a:ext>
            </a:extLst>
          </p:cNvPr>
          <p:cNvSpPr txBox="1"/>
          <p:nvPr/>
        </p:nvSpPr>
        <p:spPr>
          <a:xfrm>
            <a:off x="9104569" y="612800"/>
            <a:ext cx="1792029" cy="369332"/>
          </a:xfrm>
          <a:prstGeom prst="rect">
            <a:avLst/>
          </a:prstGeom>
          <a:noFill/>
        </p:spPr>
        <p:txBody>
          <a:bodyPr wrap="none" rtlCol="0">
            <a:spAutoFit/>
          </a:bodyPr>
          <a:lstStyle/>
          <a:p>
            <a:r>
              <a:rPr lang="en-US">
                <a:hlinkClick r:id="rId3" action="ppaction://hlinksldjump"/>
              </a:rPr>
              <a:t>Back to Diagrams</a:t>
            </a:r>
            <a:endParaRPr lang="en-US"/>
          </a:p>
        </p:txBody>
      </p:sp>
    </p:spTree>
    <p:extLst>
      <p:ext uri="{BB962C8B-B14F-4D97-AF65-F5344CB8AC3E}">
        <p14:creationId xmlns:p14="http://schemas.microsoft.com/office/powerpoint/2010/main" val="28979207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D4824D-B55B-57AD-8638-2D52DE6249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4D3991-8FE4-EA1F-9179-84641DCF7D83}"/>
              </a:ext>
            </a:extLst>
          </p:cNvPr>
          <p:cNvSpPr>
            <a:spLocks noGrp="1"/>
          </p:cNvSpPr>
          <p:nvPr>
            <p:ph type="title"/>
          </p:nvPr>
        </p:nvSpPr>
        <p:spPr/>
        <p:txBody>
          <a:bodyPr/>
          <a:lstStyle/>
          <a:p>
            <a:r>
              <a:rPr lang="en-US"/>
              <a:t>Task</a:t>
            </a:r>
          </a:p>
        </p:txBody>
      </p:sp>
      <p:pic>
        <p:nvPicPr>
          <p:cNvPr id="11" name="Content Placeholder 10" descr="A diagram of a computer&#10;&#10;AI-generated content may be incorrect.">
            <a:extLst>
              <a:ext uri="{FF2B5EF4-FFF2-40B4-BE49-F238E27FC236}">
                <a16:creationId xmlns:a16="http://schemas.microsoft.com/office/drawing/2014/main" id="{BD2E7068-5B79-D13F-F298-D1364B47683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29424" t="1598" r="22188" b="485"/>
          <a:stretch/>
        </p:blipFill>
        <p:spPr>
          <a:xfrm>
            <a:off x="4764506" y="2450258"/>
            <a:ext cx="6049800" cy="3425609"/>
          </a:xfrm>
        </p:spPr>
      </p:pic>
      <p:sp>
        <p:nvSpPr>
          <p:cNvPr id="6" name="Content Placeholder 5">
            <a:extLst>
              <a:ext uri="{FF2B5EF4-FFF2-40B4-BE49-F238E27FC236}">
                <a16:creationId xmlns:a16="http://schemas.microsoft.com/office/drawing/2014/main" id="{37DB8407-D2F5-B088-15C2-9746DD882E4B}"/>
              </a:ext>
            </a:extLst>
          </p:cNvPr>
          <p:cNvSpPr>
            <a:spLocks noGrp="1"/>
          </p:cNvSpPr>
          <p:nvPr>
            <p:ph sz="quarter" idx="4"/>
          </p:nvPr>
        </p:nvSpPr>
        <p:spPr>
          <a:xfrm>
            <a:off x="1295400" y="2658534"/>
            <a:ext cx="4718304" cy="3279915"/>
          </a:xfrm>
        </p:spPr>
        <p:txBody>
          <a:bodyPr>
            <a:normAutofit/>
          </a:bodyPr>
          <a:lstStyle/>
          <a:p>
            <a:pPr>
              <a:spcBef>
                <a:spcPts val="0"/>
              </a:spcBef>
              <a:spcAft>
                <a:spcPts val="0"/>
              </a:spcAft>
            </a:pPr>
            <a:r>
              <a:rPr lang="en-US" sz="1400"/>
              <a:t>Attributes</a:t>
            </a:r>
          </a:p>
          <a:p>
            <a:pPr lvl="1">
              <a:spcBef>
                <a:spcPts val="0"/>
              </a:spcBef>
              <a:spcAft>
                <a:spcPts val="0"/>
              </a:spcAft>
            </a:pPr>
            <a:r>
              <a:rPr lang="en-US" sz="1000" err="1"/>
              <a:t>taskID</a:t>
            </a:r>
            <a:endParaRPr lang="en-US" sz="1000"/>
          </a:p>
          <a:p>
            <a:pPr lvl="1">
              <a:spcBef>
                <a:spcPts val="0"/>
              </a:spcBef>
              <a:spcAft>
                <a:spcPts val="0"/>
              </a:spcAft>
            </a:pPr>
            <a:r>
              <a:rPr lang="en-US" sz="1000" err="1"/>
              <a:t>userID</a:t>
            </a:r>
            <a:endParaRPr lang="en-US" sz="1000"/>
          </a:p>
          <a:p>
            <a:pPr lvl="1">
              <a:spcBef>
                <a:spcPts val="0"/>
              </a:spcBef>
              <a:spcAft>
                <a:spcPts val="0"/>
              </a:spcAft>
            </a:pPr>
            <a:r>
              <a:rPr lang="en-US" sz="1000" err="1"/>
              <a:t>dueDateTime</a:t>
            </a:r>
            <a:endParaRPr lang="en-US" sz="1000"/>
          </a:p>
          <a:p>
            <a:pPr lvl="1">
              <a:spcBef>
                <a:spcPts val="0"/>
              </a:spcBef>
              <a:spcAft>
                <a:spcPts val="0"/>
              </a:spcAft>
            </a:pPr>
            <a:r>
              <a:rPr lang="en-US" sz="1000" err="1"/>
              <a:t>expectedTime</a:t>
            </a:r>
            <a:endParaRPr lang="en-US" sz="1000"/>
          </a:p>
          <a:p>
            <a:pPr lvl="1">
              <a:spcBef>
                <a:spcPts val="0"/>
              </a:spcBef>
              <a:spcAft>
                <a:spcPts val="0"/>
              </a:spcAft>
            </a:pPr>
            <a:r>
              <a:rPr lang="en-US" sz="1000"/>
              <a:t>status</a:t>
            </a:r>
          </a:p>
          <a:p>
            <a:pPr>
              <a:spcBef>
                <a:spcPts val="0"/>
              </a:spcBef>
              <a:spcAft>
                <a:spcPts val="0"/>
              </a:spcAft>
            </a:pPr>
            <a:r>
              <a:rPr lang="en-US" sz="1400"/>
              <a:t>Operations</a:t>
            </a:r>
          </a:p>
          <a:p>
            <a:pPr lvl="1">
              <a:spcBef>
                <a:spcPts val="0"/>
              </a:spcBef>
              <a:spcAft>
                <a:spcPts val="0"/>
              </a:spcAft>
            </a:pPr>
            <a:r>
              <a:rPr lang="en-US" sz="1000" err="1"/>
              <a:t>createTask</a:t>
            </a:r>
            <a:endParaRPr lang="en-US" sz="1000"/>
          </a:p>
          <a:p>
            <a:pPr lvl="1">
              <a:spcBef>
                <a:spcPts val="0"/>
              </a:spcBef>
              <a:spcAft>
                <a:spcPts val="0"/>
              </a:spcAft>
            </a:pPr>
            <a:r>
              <a:rPr lang="en-US" sz="1000" err="1"/>
              <a:t>modifyTask</a:t>
            </a:r>
            <a:endParaRPr lang="en-US" sz="1000"/>
          </a:p>
          <a:p>
            <a:pPr lvl="1">
              <a:spcBef>
                <a:spcPts val="0"/>
              </a:spcBef>
              <a:spcAft>
                <a:spcPts val="0"/>
              </a:spcAft>
            </a:pPr>
            <a:r>
              <a:rPr lang="en-US" sz="1000" err="1"/>
              <a:t>deleteTadk</a:t>
            </a:r>
            <a:endParaRPr lang="en-US" sz="1000"/>
          </a:p>
          <a:p>
            <a:pPr lvl="1">
              <a:spcBef>
                <a:spcPts val="0"/>
              </a:spcBef>
              <a:spcAft>
                <a:spcPts val="0"/>
              </a:spcAft>
            </a:pPr>
            <a:r>
              <a:rPr lang="en-US" sz="1000" err="1"/>
              <a:t>completeTask</a:t>
            </a:r>
            <a:endParaRPr lang="en-US" sz="1000"/>
          </a:p>
          <a:p>
            <a:pPr>
              <a:spcBef>
                <a:spcPts val="0"/>
              </a:spcBef>
              <a:spcAft>
                <a:spcPts val="0"/>
              </a:spcAft>
            </a:pPr>
            <a:r>
              <a:rPr lang="en-US" sz="1400"/>
              <a:t>Associations</a:t>
            </a:r>
          </a:p>
          <a:p>
            <a:pPr lvl="1">
              <a:spcBef>
                <a:spcPts val="0"/>
              </a:spcBef>
              <a:spcAft>
                <a:spcPts val="0"/>
              </a:spcAft>
            </a:pPr>
            <a:r>
              <a:rPr lang="en-US" sz="1000"/>
              <a:t>User</a:t>
            </a:r>
          </a:p>
          <a:p>
            <a:pPr lvl="2">
              <a:spcBef>
                <a:spcPts val="0"/>
              </a:spcBef>
              <a:spcAft>
                <a:spcPts val="0"/>
              </a:spcAft>
            </a:pPr>
            <a:r>
              <a:rPr lang="en-US" sz="800"/>
              <a:t>0…*-1</a:t>
            </a:r>
          </a:p>
          <a:p>
            <a:pPr lvl="1">
              <a:spcBef>
                <a:spcPts val="0"/>
              </a:spcBef>
              <a:spcAft>
                <a:spcPts val="0"/>
              </a:spcAft>
            </a:pPr>
            <a:r>
              <a:rPr lang="en-US" sz="1000"/>
              <a:t>AI feedback</a:t>
            </a:r>
          </a:p>
          <a:p>
            <a:pPr lvl="2">
              <a:spcBef>
                <a:spcPts val="0"/>
              </a:spcBef>
              <a:spcAft>
                <a:spcPts val="0"/>
              </a:spcAft>
            </a:pPr>
            <a:r>
              <a:rPr lang="en-US" sz="800"/>
              <a:t>0…*-1</a:t>
            </a:r>
          </a:p>
          <a:p>
            <a:pPr lvl="1">
              <a:spcBef>
                <a:spcPts val="0"/>
              </a:spcBef>
              <a:spcAft>
                <a:spcPts val="0"/>
              </a:spcAft>
            </a:pPr>
            <a:r>
              <a:rPr lang="en-US" sz="1000" err="1"/>
              <a:t>pointSystem</a:t>
            </a:r>
            <a:endParaRPr lang="en-US" sz="1000"/>
          </a:p>
          <a:p>
            <a:pPr lvl="2">
              <a:spcBef>
                <a:spcPts val="0"/>
              </a:spcBef>
              <a:spcAft>
                <a:spcPts val="0"/>
              </a:spcAft>
            </a:pPr>
            <a:r>
              <a:rPr lang="en-US" sz="800"/>
              <a:t>0…*-1</a:t>
            </a:r>
          </a:p>
          <a:p>
            <a:pPr lvl="2">
              <a:spcBef>
                <a:spcPts val="0"/>
              </a:spcBef>
              <a:spcAft>
                <a:spcPts val="0"/>
              </a:spcAft>
            </a:pPr>
            <a:endParaRPr lang="en-US" sz="800"/>
          </a:p>
        </p:txBody>
      </p:sp>
      <p:sp>
        <p:nvSpPr>
          <p:cNvPr id="3" name="TextBox 2">
            <a:extLst>
              <a:ext uri="{FF2B5EF4-FFF2-40B4-BE49-F238E27FC236}">
                <a16:creationId xmlns:a16="http://schemas.microsoft.com/office/drawing/2014/main" id="{6358CCB7-C39D-D0CE-7174-15B72A69E284}"/>
              </a:ext>
            </a:extLst>
          </p:cNvPr>
          <p:cNvSpPr txBox="1"/>
          <p:nvPr/>
        </p:nvSpPr>
        <p:spPr>
          <a:xfrm>
            <a:off x="9104569" y="612800"/>
            <a:ext cx="1792029" cy="369332"/>
          </a:xfrm>
          <a:prstGeom prst="rect">
            <a:avLst/>
          </a:prstGeom>
          <a:noFill/>
        </p:spPr>
        <p:txBody>
          <a:bodyPr wrap="none" rtlCol="0">
            <a:spAutoFit/>
          </a:bodyPr>
          <a:lstStyle/>
          <a:p>
            <a:r>
              <a:rPr lang="en-US">
                <a:hlinkClick r:id="rId3" action="ppaction://hlinksldjump"/>
              </a:rPr>
              <a:t>Back to Diagrams</a:t>
            </a:r>
            <a:endParaRPr lang="en-US"/>
          </a:p>
        </p:txBody>
      </p:sp>
    </p:spTree>
    <p:extLst>
      <p:ext uri="{BB962C8B-B14F-4D97-AF65-F5344CB8AC3E}">
        <p14:creationId xmlns:p14="http://schemas.microsoft.com/office/powerpoint/2010/main" val="549590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DF6D8-81D0-2FFA-F87D-9558E5308D2A}"/>
              </a:ext>
            </a:extLst>
          </p:cNvPr>
          <p:cNvSpPr>
            <a:spLocks noGrp="1"/>
          </p:cNvSpPr>
          <p:nvPr>
            <p:ph type="title"/>
          </p:nvPr>
        </p:nvSpPr>
        <p:spPr/>
        <p:txBody>
          <a:bodyPr/>
          <a:lstStyle/>
          <a:p>
            <a:r>
              <a:rPr lang="en-US"/>
              <a:t>Focus Quest Goals</a:t>
            </a:r>
          </a:p>
        </p:txBody>
      </p:sp>
      <p:sp>
        <p:nvSpPr>
          <p:cNvPr id="3" name="Content Placeholder 2">
            <a:extLst>
              <a:ext uri="{FF2B5EF4-FFF2-40B4-BE49-F238E27FC236}">
                <a16:creationId xmlns:a16="http://schemas.microsoft.com/office/drawing/2014/main" id="{730530F2-49AC-E803-9738-5D5B24CA340C}"/>
              </a:ext>
            </a:extLst>
          </p:cNvPr>
          <p:cNvSpPr>
            <a:spLocks noGrp="1"/>
          </p:cNvSpPr>
          <p:nvPr>
            <p:ph idx="1"/>
          </p:nvPr>
        </p:nvSpPr>
        <p:spPr/>
        <p:txBody>
          <a:bodyPr/>
          <a:lstStyle/>
          <a:p>
            <a:pPr marL="457200">
              <a:spcBef>
                <a:spcPts val="1000"/>
              </a:spcBef>
            </a:pPr>
            <a:r>
              <a:rPr lang="en-US" sz="1100">
                <a:solidFill>
                  <a:srgbClr val="000000"/>
                </a:solidFill>
                <a:latin typeface="Arial"/>
                <a:cs typeface="Arial"/>
              </a:rPr>
              <a:t>Context of Product</a:t>
            </a:r>
          </a:p>
          <a:p>
            <a:pPr marL="800100" lvl="1" indent="-342900">
              <a:buSzPct val="114999"/>
              <a:buAutoNum type="arabicPeriod"/>
            </a:pPr>
            <a:r>
              <a:rPr lang="en-US" sz="1100">
                <a:solidFill>
                  <a:srgbClr val="000000"/>
                </a:solidFill>
                <a:latin typeface="Arial"/>
                <a:cs typeface="Arial"/>
              </a:rPr>
              <a:t>To help stay focused in this fast-paced world.</a:t>
            </a:r>
          </a:p>
          <a:p>
            <a:pPr marL="800100" lvl="1" indent="-342900">
              <a:buSzPct val="114999"/>
              <a:buAutoNum type="arabicPeriod"/>
            </a:pPr>
            <a:r>
              <a:rPr lang="en-US" sz="1100">
                <a:solidFill>
                  <a:srgbClr val="000000"/>
                </a:solidFill>
                <a:latin typeface="Arial"/>
                <a:cs typeface="Arial"/>
              </a:rPr>
              <a:t>Traditional productivity methods are hard to follow, and it is very difficult to build lasting habits. </a:t>
            </a:r>
            <a:r>
              <a:rPr lang="en-US" sz="1100" err="1">
                <a:solidFill>
                  <a:srgbClr val="000000"/>
                </a:solidFill>
                <a:latin typeface="Arial"/>
                <a:cs typeface="Arial"/>
              </a:rPr>
              <a:t>FocusQuest</a:t>
            </a:r>
            <a:r>
              <a:rPr lang="en-US" sz="1100">
                <a:solidFill>
                  <a:srgbClr val="000000"/>
                </a:solidFill>
                <a:latin typeface="Arial"/>
                <a:cs typeface="Arial"/>
              </a:rPr>
              <a:t> shall tackle this by combining gamification, AI-driven insights, and multi-activity tracking to make productivity attractive and personalized to everyone's needs.</a:t>
            </a:r>
          </a:p>
          <a:p>
            <a:pPr marL="457200">
              <a:buSzPct val="114999"/>
            </a:pPr>
            <a:r>
              <a:rPr lang="en-US" sz="1100">
                <a:solidFill>
                  <a:srgbClr val="000000"/>
                </a:solidFill>
                <a:latin typeface="Arial"/>
                <a:cs typeface="Arial"/>
              </a:rPr>
              <a:t>Product Function</a:t>
            </a:r>
          </a:p>
          <a:p>
            <a:pPr marL="800100" lvl="1" indent="-342900">
              <a:buSzPct val="114999"/>
              <a:buAutoNum type="arabicPeriod"/>
            </a:pPr>
            <a:r>
              <a:rPr lang="en-US" sz="1100">
                <a:solidFill>
                  <a:srgbClr val="000000"/>
                </a:solidFill>
                <a:latin typeface="Arial"/>
                <a:cs typeface="Arial"/>
              </a:rPr>
              <a:t>Gamify productivity through streaks and points.</a:t>
            </a:r>
          </a:p>
          <a:p>
            <a:pPr marL="800100" lvl="1" indent="-342900">
              <a:buSzPct val="114999"/>
              <a:buAutoNum type="arabicPeriod"/>
            </a:pPr>
            <a:r>
              <a:rPr lang="en-US" sz="1100">
                <a:solidFill>
                  <a:srgbClr val="000000"/>
                </a:solidFill>
                <a:latin typeface="Arial"/>
                <a:cs typeface="Arial"/>
              </a:rPr>
              <a:t>Assign levels based on task difficulty level.</a:t>
            </a:r>
          </a:p>
          <a:p>
            <a:pPr marL="800100" lvl="1" indent="-342900">
              <a:spcBef>
                <a:spcPts val="1000"/>
              </a:spcBef>
              <a:buSzPct val="114999"/>
              <a:buAutoNum type="arabicPeriod"/>
            </a:pPr>
            <a:r>
              <a:rPr lang="en-US" sz="1100">
                <a:solidFill>
                  <a:srgbClr val="000000"/>
                </a:solidFill>
                <a:latin typeface="Arial"/>
                <a:cs typeface="Arial"/>
              </a:rPr>
              <a:t>Use of AI chatbot to streamline tasks and provide personalized tips and suggestions based on user data and history.</a:t>
            </a:r>
            <a:endParaRPr lang="en-US"/>
          </a:p>
        </p:txBody>
      </p:sp>
    </p:spTree>
    <p:extLst>
      <p:ext uri="{BB962C8B-B14F-4D97-AF65-F5344CB8AC3E}">
        <p14:creationId xmlns:p14="http://schemas.microsoft.com/office/powerpoint/2010/main" val="9252936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1F7B67-490A-D505-97D1-3B1CAE1246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839423-BC1C-FB6E-0771-CE06A84FC94F}"/>
              </a:ext>
            </a:extLst>
          </p:cNvPr>
          <p:cNvSpPr>
            <a:spLocks noGrp="1"/>
          </p:cNvSpPr>
          <p:nvPr>
            <p:ph type="title"/>
          </p:nvPr>
        </p:nvSpPr>
        <p:spPr/>
        <p:txBody>
          <a:bodyPr/>
          <a:lstStyle/>
          <a:p>
            <a:r>
              <a:rPr lang="en-US"/>
              <a:t>PointSystem</a:t>
            </a:r>
          </a:p>
        </p:txBody>
      </p:sp>
      <p:pic>
        <p:nvPicPr>
          <p:cNvPr id="11" name="Content Placeholder 10" descr="A diagram of a computer&#10;&#10;AI-generated content may be incorrect.">
            <a:extLst>
              <a:ext uri="{FF2B5EF4-FFF2-40B4-BE49-F238E27FC236}">
                <a16:creationId xmlns:a16="http://schemas.microsoft.com/office/drawing/2014/main" id="{947E0772-89C0-D060-1686-CE93E44E1FEB}"/>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48674" t="45718" r="-58" b="4653"/>
          <a:stretch/>
        </p:blipFill>
        <p:spPr>
          <a:xfrm>
            <a:off x="5343440" y="2733179"/>
            <a:ext cx="5553158" cy="2585271"/>
          </a:xfrm>
        </p:spPr>
      </p:pic>
      <p:sp>
        <p:nvSpPr>
          <p:cNvPr id="6" name="Content Placeholder 5">
            <a:extLst>
              <a:ext uri="{FF2B5EF4-FFF2-40B4-BE49-F238E27FC236}">
                <a16:creationId xmlns:a16="http://schemas.microsoft.com/office/drawing/2014/main" id="{2B3BBB41-A607-42DA-F036-69EEBBD8EA6C}"/>
              </a:ext>
            </a:extLst>
          </p:cNvPr>
          <p:cNvSpPr>
            <a:spLocks noGrp="1"/>
          </p:cNvSpPr>
          <p:nvPr>
            <p:ph sz="quarter" idx="4"/>
          </p:nvPr>
        </p:nvSpPr>
        <p:spPr>
          <a:xfrm>
            <a:off x="1295400" y="2658534"/>
            <a:ext cx="4718304" cy="3279915"/>
          </a:xfrm>
        </p:spPr>
        <p:txBody>
          <a:bodyPr>
            <a:normAutofit/>
          </a:bodyPr>
          <a:lstStyle/>
          <a:p>
            <a:pPr>
              <a:spcBef>
                <a:spcPts val="0"/>
              </a:spcBef>
              <a:spcAft>
                <a:spcPts val="0"/>
              </a:spcAft>
            </a:pPr>
            <a:r>
              <a:rPr lang="en-US" sz="1400"/>
              <a:t>Attributes</a:t>
            </a:r>
          </a:p>
          <a:p>
            <a:pPr lvl="1">
              <a:spcBef>
                <a:spcPts val="0"/>
              </a:spcBef>
              <a:spcAft>
                <a:spcPts val="0"/>
              </a:spcAft>
            </a:pPr>
            <a:r>
              <a:rPr lang="en-US" sz="1000" err="1"/>
              <a:t>UserID</a:t>
            </a:r>
            <a:endParaRPr lang="en-US" sz="1000"/>
          </a:p>
          <a:p>
            <a:pPr lvl="1">
              <a:spcBef>
                <a:spcPts val="0"/>
              </a:spcBef>
              <a:spcAft>
                <a:spcPts val="0"/>
              </a:spcAft>
            </a:pPr>
            <a:r>
              <a:rPr lang="en-US" sz="1000" err="1"/>
              <a:t>pointsEarned</a:t>
            </a:r>
            <a:endParaRPr lang="en-US" sz="1000"/>
          </a:p>
          <a:p>
            <a:pPr>
              <a:spcBef>
                <a:spcPts val="0"/>
              </a:spcBef>
              <a:spcAft>
                <a:spcPts val="0"/>
              </a:spcAft>
            </a:pPr>
            <a:r>
              <a:rPr lang="en-US" sz="1400"/>
              <a:t>Operations</a:t>
            </a:r>
          </a:p>
          <a:p>
            <a:pPr lvl="1">
              <a:spcBef>
                <a:spcPts val="0"/>
              </a:spcBef>
              <a:spcAft>
                <a:spcPts val="0"/>
              </a:spcAft>
            </a:pPr>
            <a:r>
              <a:rPr lang="en-US" sz="1000" err="1"/>
              <a:t>ModifyTask</a:t>
            </a:r>
            <a:endParaRPr lang="en-US" sz="1000"/>
          </a:p>
          <a:p>
            <a:pPr lvl="1">
              <a:spcBef>
                <a:spcPts val="0"/>
              </a:spcBef>
              <a:spcAft>
                <a:spcPts val="0"/>
              </a:spcAft>
            </a:pPr>
            <a:r>
              <a:rPr lang="en-US" sz="1000" err="1"/>
              <a:t>AssignPoints</a:t>
            </a:r>
            <a:endParaRPr lang="en-US" sz="1000"/>
          </a:p>
          <a:p>
            <a:pPr>
              <a:spcBef>
                <a:spcPts val="0"/>
              </a:spcBef>
              <a:spcAft>
                <a:spcPts val="0"/>
              </a:spcAft>
            </a:pPr>
            <a:r>
              <a:rPr lang="en-US" sz="1400"/>
              <a:t>Associations</a:t>
            </a:r>
          </a:p>
          <a:p>
            <a:pPr lvl="1">
              <a:spcBef>
                <a:spcPts val="0"/>
              </a:spcBef>
              <a:spcAft>
                <a:spcPts val="0"/>
              </a:spcAft>
            </a:pPr>
            <a:r>
              <a:rPr lang="en-US" sz="1000"/>
              <a:t>Level</a:t>
            </a:r>
          </a:p>
          <a:p>
            <a:pPr lvl="2">
              <a:spcBef>
                <a:spcPts val="0"/>
              </a:spcBef>
              <a:spcAft>
                <a:spcPts val="0"/>
              </a:spcAft>
            </a:pPr>
            <a:r>
              <a:rPr lang="en-US" sz="800"/>
              <a:t>1-1…*</a:t>
            </a:r>
          </a:p>
          <a:p>
            <a:pPr lvl="1">
              <a:spcBef>
                <a:spcPts val="0"/>
              </a:spcBef>
              <a:spcAft>
                <a:spcPts val="0"/>
              </a:spcAft>
            </a:pPr>
            <a:r>
              <a:rPr lang="en-US" sz="1000"/>
              <a:t>Task</a:t>
            </a:r>
          </a:p>
          <a:p>
            <a:pPr lvl="2">
              <a:spcBef>
                <a:spcPts val="0"/>
              </a:spcBef>
              <a:spcAft>
                <a:spcPts val="0"/>
              </a:spcAft>
            </a:pPr>
            <a:r>
              <a:rPr lang="en-US" sz="800"/>
              <a:t>1…*-0…*</a:t>
            </a:r>
          </a:p>
        </p:txBody>
      </p:sp>
      <p:sp>
        <p:nvSpPr>
          <p:cNvPr id="3" name="TextBox 2">
            <a:extLst>
              <a:ext uri="{FF2B5EF4-FFF2-40B4-BE49-F238E27FC236}">
                <a16:creationId xmlns:a16="http://schemas.microsoft.com/office/drawing/2014/main" id="{0B3FE4C1-6523-C81E-C70B-409D04858CE8}"/>
              </a:ext>
            </a:extLst>
          </p:cNvPr>
          <p:cNvSpPr txBox="1"/>
          <p:nvPr/>
        </p:nvSpPr>
        <p:spPr>
          <a:xfrm>
            <a:off x="9104569" y="612800"/>
            <a:ext cx="1792029" cy="369332"/>
          </a:xfrm>
          <a:prstGeom prst="rect">
            <a:avLst/>
          </a:prstGeom>
          <a:noFill/>
        </p:spPr>
        <p:txBody>
          <a:bodyPr wrap="none" rtlCol="0">
            <a:spAutoFit/>
          </a:bodyPr>
          <a:lstStyle/>
          <a:p>
            <a:r>
              <a:rPr lang="en-US">
                <a:hlinkClick r:id="rId3" action="ppaction://hlinksldjump"/>
              </a:rPr>
              <a:t>Back to Diagrams</a:t>
            </a:r>
            <a:endParaRPr lang="en-US"/>
          </a:p>
        </p:txBody>
      </p:sp>
    </p:spTree>
    <p:extLst>
      <p:ext uri="{BB962C8B-B14F-4D97-AF65-F5344CB8AC3E}">
        <p14:creationId xmlns:p14="http://schemas.microsoft.com/office/powerpoint/2010/main" val="35725451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39ED09-355E-384D-4AF9-BD0658F4E7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105E93-9B30-F6D3-5369-123E8CED4235}"/>
              </a:ext>
            </a:extLst>
          </p:cNvPr>
          <p:cNvSpPr>
            <a:spLocks noGrp="1"/>
          </p:cNvSpPr>
          <p:nvPr>
            <p:ph type="title"/>
          </p:nvPr>
        </p:nvSpPr>
        <p:spPr/>
        <p:txBody>
          <a:bodyPr/>
          <a:lstStyle/>
          <a:p>
            <a:r>
              <a:rPr lang="en-US"/>
              <a:t>Level</a:t>
            </a:r>
          </a:p>
        </p:txBody>
      </p:sp>
      <p:pic>
        <p:nvPicPr>
          <p:cNvPr id="11" name="Content Placeholder 10" descr="A diagram of a computer&#10;&#10;AI-generated content may be incorrect.">
            <a:extLst>
              <a:ext uri="{FF2B5EF4-FFF2-40B4-BE49-F238E27FC236}">
                <a16:creationId xmlns:a16="http://schemas.microsoft.com/office/drawing/2014/main" id="{EC39C1B4-4225-0806-F122-A339E1DDB30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66605" t="45966" r="1436" b="18698"/>
          <a:stretch/>
        </p:blipFill>
        <p:spPr>
          <a:xfrm>
            <a:off x="6013704" y="2779832"/>
            <a:ext cx="4851010" cy="2585270"/>
          </a:xfrm>
        </p:spPr>
      </p:pic>
      <p:sp>
        <p:nvSpPr>
          <p:cNvPr id="6" name="Content Placeholder 5">
            <a:extLst>
              <a:ext uri="{FF2B5EF4-FFF2-40B4-BE49-F238E27FC236}">
                <a16:creationId xmlns:a16="http://schemas.microsoft.com/office/drawing/2014/main" id="{39CA962B-2311-0FD0-A873-E6465D8B6EAF}"/>
              </a:ext>
            </a:extLst>
          </p:cNvPr>
          <p:cNvSpPr>
            <a:spLocks noGrp="1"/>
          </p:cNvSpPr>
          <p:nvPr>
            <p:ph sz="quarter" idx="4"/>
          </p:nvPr>
        </p:nvSpPr>
        <p:spPr>
          <a:xfrm>
            <a:off x="1295400" y="2658534"/>
            <a:ext cx="4718304" cy="3279915"/>
          </a:xfrm>
        </p:spPr>
        <p:txBody>
          <a:bodyPr>
            <a:normAutofit/>
          </a:bodyPr>
          <a:lstStyle/>
          <a:p>
            <a:pPr>
              <a:spcBef>
                <a:spcPts val="0"/>
              </a:spcBef>
              <a:spcAft>
                <a:spcPts val="0"/>
              </a:spcAft>
            </a:pPr>
            <a:r>
              <a:rPr lang="en-US" sz="1400"/>
              <a:t>Attributes</a:t>
            </a:r>
          </a:p>
          <a:p>
            <a:pPr lvl="1">
              <a:spcBef>
                <a:spcPts val="0"/>
              </a:spcBef>
              <a:spcAft>
                <a:spcPts val="0"/>
              </a:spcAft>
            </a:pPr>
            <a:r>
              <a:rPr lang="en-US" sz="1000" err="1"/>
              <a:t>LevelID</a:t>
            </a:r>
            <a:endParaRPr lang="en-US" sz="1000"/>
          </a:p>
          <a:p>
            <a:pPr lvl="1">
              <a:spcBef>
                <a:spcPts val="0"/>
              </a:spcBef>
              <a:spcAft>
                <a:spcPts val="0"/>
              </a:spcAft>
            </a:pPr>
            <a:r>
              <a:rPr lang="en-US" sz="1000" err="1"/>
              <a:t>LevelName</a:t>
            </a:r>
            <a:endParaRPr lang="en-US" sz="1000"/>
          </a:p>
          <a:p>
            <a:pPr lvl="1">
              <a:spcBef>
                <a:spcPts val="0"/>
              </a:spcBef>
              <a:spcAft>
                <a:spcPts val="0"/>
              </a:spcAft>
            </a:pPr>
            <a:r>
              <a:rPr lang="en-US" sz="1000" err="1"/>
              <a:t>MinPoints</a:t>
            </a:r>
            <a:endParaRPr lang="en-US" sz="1000"/>
          </a:p>
          <a:p>
            <a:pPr>
              <a:spcBef>
                <a:spcPts val="0"/>
              </a:spcBef>
              <a:spcAft>
                <a:spcPts val="0"/>
              </a:spcAft>
            </a:pPr>
            <a:r>
              <a:rPr lang="en-US" sz="1400"/>
              <a:t>Operations</a:t>
            </a:r>
          </a:p>
          <a:p>
            <a:pPr lvl="1">
              <a:spcBef>
                <a:spcPts val="0"/>
              </a:spcBef>
              <a:spcAft>
                <a:spcPts val="0"/>
              </a:spcAft>
            </a:pPr>
            <a:r>
              <a:rPr lang="en-US" sz="1000" err="1"/>
              <a:t>getLevelName</a:t>
            </a:r>
            <a:endParaRPr lang="en-US" sz="1000"/>
          </a:p>
          <a:p>
            <a:pPr lvl="1">
              <a:spcBef>
                <a:spcPts val="0"/>
              </a:spcBef>
              <a:spcAft>
                <a:spcPts val="0"/>
              </a:spcAft>
            </a:pPr>
            <a:r>
              <a:rPr lang="en-US" sz="1000" err="1"/>
              <a:t>ModifyTask</a:t>
            </a:r>
            <a:endParaRPr lang="en-US" sz="1000"/>
          </a:p>
          <a:p>
            <a:pPr>
              <a:spcBef>
                <a:spcPts val="0"/>
              </a:spcBef>
              <a:spcAft>
                <a:spcPts val="0"/>
              </a:spcAft>
            </a:pPr>
            <a:r>
              <a:rPr lang="en-US" sz="1400"/>
              <a:t>Associations</a:t>
            </a:r>
          </a:p>
          <a:p>
            <a:pPr lvl="1">
              <a:spcBef>
                <a:spcPts val="0"/>
              </a:spcBef>
              <a:spcAft>
                <a:spcPts val="0"/>
              </a:spcAft>
            </a:pPr>
            <a:r>
              <a:rPr lang="en-US" sz="1000"/>
              <a:t>PointSystem</a:t>
            </a:r>
          </a:p>
          <a:p>
            <a:pPr lvl="2">
              <a:spcBef>
                <a:spcPts val="0"/>
              </a:spcBef>
              <a:spcAft>
                <a:spcPts val="0"/>
              </a:spcAft>
            </a:pPr>
            <a:r>
              <a:rPr lang="en-US" sz="800"/>
              <a:t>1…*-1</a:t>
            </a:r>
          </a:p>
        </p:txBody>
      </p:sp>
      <p:sp>
        <p:nvSpPr>
          <p:cNvPr id="3" name="TextBox 2">
            <a:extLst>
              <a:ext uri="{FF2B5EF4-FFF2-40B4-BE49-F238E27FC236}">
                <a16:creationId xmlns:a16="http://schemas.microsoft.com/office/drawing/2014/main" id="{4C5395B7-99CF-4C2E-61EA-8515F127A721}"/>
              </a:ext>
            </a:extLst>
          </p:cNvPr>
          <p:cNvSpPr txBox="1"/>
          <p:nvPr/>
        </p:nvSpPr>
        <p:spPr>
          <a:xfrm>
            <a:off x="9104569" y="612800"/>
            <a:ext cx="1792029" cy="369332"/>
          </a:xfrm>
          <a:prstGeom prst="rect">
            <a:avLst/>
          </a:prstGeom>
          <a:noFill/>
        </p:spPr>
        <p:txBody>
          <a:bodyPr wrap="none" rtlCol="0">
            <a:spAutoFit/>
          </a:bodyPr>
          <a:lstStyle/>
          <a:p>
            <a:r>
              <a:rPr lang="en-US">
                <a:hlinkClick r:id="rId3" action="ppaction://hlinksldjump"/>
              </a:rPr>
              <a:t>Back to Diagrams</a:t>
            </a:r>
            <a:endParaRPr lang="en-US"/>
          </a:p>
        </p:txBody>
      </p:sp>
    </p:spTree>
    <p:extLst>
      <p:ext uri="{BB962C8B-B14F-4D97-AF65-F5344CB8AC3E}">
        <p14:creationId xmlns:p14="http://schemas.microsoft.com/office/powerpoint/2010/main" val="12653751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7067D-F351-8EAB-C547-0AA6BA911C41}"/>
              </a:ext>
            </a:extLst>
          </p:cNvPr>
          <p:cNvSpPr>
            <a:spLocks noGrp="1"/>
          </p:cNvSpPr>
          <p:nvPr>
            <p:ph type="title"/>
          </p:nvPr>
        </p:nvSpPr>
        <p:spPr/>
        <p:txBody>
          <a:bodyPr/>
          <a:lstStyle/>
          <a:p>
            <a:r>
              <a:rPr lang="en-US"/>
              <a:t>Architectural Design</a:t>
            </a:r>
          </a:p>
        </p:txBody>
      </p:sp>
      <p:pic>
        <p:nvPicPr>
          <p:cNvPr id="3" name="Picture 2" descr="A black background with white text&#10;&#10;AI-generated content may be incorrect.">
            <a:extLst>
              <a:ext uri="{FF2B5EF4-FFF2-40B4-BE49-F238E27FC236}">
                <a16:creationId xmlns:a16="http://schemas.microsoft.com/office/drawing/2014/main" id="{D3E78536-5DE7-8C0B-B71F-7C0E73DF8FDE}"/>
              </a:ext>
            </a:extLst>
          </p:cNvPr>
          <p:cNvPicPr>
            <a:picLocks noChangeAspect="1"/>
          </p:cNvPicPr>
          <p:nvPr/>
        </p:nvPicPr>
        <p:blipFill>
          <a:blip r:embed="rId3"/>
          <a:stretch>
            <a:fillRect/>
          </a:stretch>
        </p:blipFill>
        <p:spPr>
          <a:xfrm>
            <a:off x="2838014" y="2517030"/>
            <a:ext cx="6505858" cy="3328610"/>
          </a:xfrm>
          <a:prstGeom prst="rect">
            <a:avLst/>
          </a:prstGeom>
        </p:spPr>
      </p:pic>
      <p:sp>
        <p:nvSpPr>
          <p:cNvPr id="4" name="TextBox 3">
            <a:extLst>
              <a:ext uri="{FF2B5EF4-FFF2-40B4-BE49-F238E27FC236}">
                <a16:creationId xmlns:a16="http://schemas.microsoft.com/office/drawing/2014/main" id="{652E7D30-2C21-0874-6222-35F95B25D876}"/>
              </a:ext>
            </a:extLst>
          </p:cNvPr>
          <p:cNvSpPr txBox="1"/>
          <p:nvPr/>
        </p:nvSpPr>
        <p:spPr>
          <a:xfrm>
            <a:off x="9104569" y="612800"/>
            <a:ext cx="1792029" cy="369332"/>
          </a:xfrm>
          <a:prstGeom prst="rect">
            <a:avLst/>
          </a:prstGeom>
          <a:noFill/>
        </p:spPr>
        <p:txBody>
          <a:bodyPr wrap="none" rtlCol="0">
            <a:spAutoFit/>
          </a:bodyPr>
          <a:lstStyle/>
          <a:p>
            <a:r>
              <a:rPr lang="en-US">
                <a:hlinkClick r:id="rId4" action="ppaction://hlinksldjump"/>
              </a:rPr>
              <a:t>Back to Diagrams</a:t>
            </a:r>
            <a:endParaRPr lang="en-US"/>
          </a:p>
        </p:txBody>
      </p:sp>
    </p:spTree>
    <p:extLst>
      <p:ext uri="{BB962C8B-B14F-4D97-AF65-F5344CB8AC3E}">
        <p14:creationId xmlns:p14="http://schemas.microsoft.com/office/powerpoint/2010/main" val="17242421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0F82E3E-E291-4077-9561-D03BD8817A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72226"/>
            <a:chOff x="0" y="0"/>
            <a:chExt cx="12188825" cy="6872226"/>
          </a:xfrm>
        </p:grpSpPr>
        <p:pic>
          <p:nvPicPr>
            <p:cNvPr id="9" name="Picture 8">
              <a:extLst>
                <a:ext uri="{FF2B5EF4-FFF2-40B4-BE49-F238E27FC236}">
                  <a16:creationId xmlns:a16="http://schemas.microsoft.com/office/drawing/2014/main" id="{064A9319-91FB-4B4F-815A-A046C6378C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 name="Rectangle 9">
              <a:extLst>
                <a:ext uri="{FF2B5EF4-FFF2-40B4-BE49-F238E27FC236}">
                  <a16:creationId xmlns:a16="http://schemas.microsoft.com/office/drawing/2014/main" id="{1365E65E-138F-4485-AA9E-188DF346C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1" name="Picture 10">
              <a:extLst>
                <a:ext uri="{FF2B5EF4-FFF2-40B4-BE49-F238E27FC236}">
                  <a16:creationId xmlns:a16="http://schemas.microsoft.com/office/drawing/2014/main" id="{82DE2924-A79E-4612-8899-04138000324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2" name="Picture 11">
              <a:extLst>
                <a:ext uri="{FF2B5EF4-FFF2-40B4-BE49-F238E27FC236}">
                  <a16:creationId xmlns:a16="http://schemas.microsoft.com/office/drawing/2014/main" id="{594B8494-882E-4FE9-BFAD-26515587462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cxnSp>
        <p:nvCxnSpPr>
          <p:cNvPr id="14" name="Straight Connector 13">
            <a:extLst>
              <a:ext uri="{FF2B5EF4-FFF2-40B4-BE49-F238E27FC236}">
                <a16:creationId xmlns:a16="http://schemas.microsoft.com/office/drawing/2014/main" id="{9A5BFCFB-CCDF-43A8-888F-E16CF73D2F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6" name="Group 15">
            <a:extLst>
              <a:ext uri="{FF2B5EF4-FFF2-40B4-BE49-F238E27FC236}">
                <a16:creationId xmlns:a16="http://schemas.microsoft.com/office/drawing/2014/main" id="{87A84A88-56D8-46EF-B003-C467C54DDC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7" name="Rectangle 16">
              <a:extLst>
                <a:ext uri="{FF2B5EF4-FFF2-40B4-BE49-F238E27FC236}">
                  <a16:creationId xmlns:a16="http://schemas.microsoft.com/office/drawing/2014/main" id="{BE02409C-AAC9-4B71-B433-1F04779899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B04F123D-B711-484C-90B7-7E3EEA5402D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9" name="Picture 18">
                <a:extLst>
                  <a:ext uri="{FF2B5EF4-FFF2-40B4-BE49-F238E27FC236}">
                    <a16:creationId xmlns:a16="http://schemas.microsoft.com/office/drawing/2014/main" id="{FF5BA041-244A-457E-846E-ED0CBCD0EBD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0" name="Rectangle 19">
                <a:extLst>
                  <a:ext uri="{FF2B5EF4-FFF2-40B4-BE49-F238E27FC236}">
                    <a16:creationId xmlns:a16="http://schemas.microsoft.com/office/drawing/2014/main" id="{21C4581C-A5C4-46B6-994D-8E954AC8A0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1" name="Picture 20">
                <a:extLst>
                  <a:ext uri="{FF2B5EF4-FFF2-40B4-BE49-F238E27FC236}">
                    <a16:creationId xmlns:a16="http://schemas.microsoft.com/office/drawing/2014/main" id="{A50DE8B2-6159-4CEA-9388-88C104386FA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22" name="Picture 21">
                <a:extLst>
                  <a:ext uri="{FF2B5EF4-FFF2-40B4-BE49-F238E27FC236}">
                    <a16:creationId xmlns:a16="http://schemas.microsoft.com/office/drawing/2014/main" id="{06A4A158-2E58-432F-839F-5B3A8133BDA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sp>
        <p:nvSpPr>
          <p:cNvPr id="2" name="Title 1">
            <a:extLst>
              <a:ext uri="{FF2B5EF4-FFF2-40B4-BE49-F238E27FC236}">
                <a16:creationId xmlns:a16="http://schemas.microsoft.com/office/drawing/2014/main" id="{13AA0D03-2D12-1049-48E1-E4472D84960B}"/>
              </a:ext>
            </a:extLst>
          </p:cNvPr>
          <p:cNvSpPr>
            <a:spLocks noGrp="1"/>
          </p:cNvSpPr>
          <p:nvPr>
            <p:ph type="title"/>
          </p:nvPr>
        </p:nvSpPr>
        <p:spPr>
          <a:xfrm>
            <a:off x="8013290" y="1041401"/>
            <a:ext cx="3079006" cy="2345264"/>
          </a:xfrm>
        </p:spPr>
        <p:txBody>
          <a:bodyPr vert="horz" lIns="91440" tIns="45720" rIns="91440" bIns="45720" rtlCol="0" anchor="b">
            <a:normAutofit/>
          </a:bodyPr>
          <a:lstStyle/>
          <a:p>
            <a:r>
              <a:rPr lang="en-US" sz="5400"/>
              <a:t>Login</a:t>
            </a:r>
            <a:endParaRPr lang="en-US"/>
          </a:p>
        </p:txBody>
      </p:sp>
      <p:sp>
        <p:nvSpPr>
          <p:cNvPr id="24" name="Rectangle 23">
            <a:extLst>
              <a:ext uri="{FF2B5EF4-FFF2-40B4-BE49-F238E27FC236}">
                <a16:creationId xmlns:a16="http://schemas.microsoft.com/office/drawing/2014/main" id="{1B057C70-1B97-42CE-9C74-A2B72760F9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6432130"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D8B6644-1BAF-1759-9DA7-5F47784B0582}"/>
              </a:ext>
            </a:extLst>
          </p:cNvPr>
          <p:cNvPicPr>
            <a:picLocks noChangeAspect="1"/>
          </p:cNvPicPr>
          <p:nvPr/>
        </p:nvPicPr>
        <p:blipFill>
          <a:blip r:embed="rId7"/>
          <a:stretch>
            <a:fillRect/>
          </a:stretch>
        </p:blipFill>
        <p:spPr>
          <a:xfrm>
            <a:off x="1954990" y="1093632"/>
            <a:ext cx="4707537" cy="1380558"/>
          </a:xfrm>
          <a:prstGeom prst="rect">
            <a:avLst/>
          </a:prstGeom>
        </p:spPr>
      </p:pic>
      <p:cxnSp>
        <p:nvCxnSpPr>
          <p:cNvPr id="26" name="Straight Connector 25">
            <a:extLst>
              <a:ext uri="{FF2B5EF4-FFF2-40B4-BE49-F238E27FC236}">
                <a16:creationId xmlns:a16="http://schemas.microsoft.com/office/drawing/2014/main" id="{0EC6C006-F859-490E-A780-57D4CC5306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9431" y="3509772"/>
            <a:ext cx="3074977" cy="12359"/>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a:extLst>
              <a:ext uri="{FF2B5EF4-FFF2-40B4-BE49-F238E27FC236}">
                <a16:creationId xmlns:a16="http://schemas.microsoft.com/office/drawing/2014/main" id="{F62E7C43-25F4-5B4E-EBAD-ED4B6B3B237F}"/>
              </a:ext>
            </a:extLst>
          </p:cNvPr>
          <p:cNvPicPr>
            <a:picLocks noChangeAspect="1"/>
          </p:cNvPicPr>
          <p:nvPr/>
        </p:nvPicPr>
        <p:blipFill>
          <a:blip r:embed="rId8"/>
          <a:stretch>
            <a:fillRect/>
          </a:stretch>
        </p:blipFill>
        <p:spPr>
          <a:xfrm>
            <a:off x="1955681" y="2476500"/>
            <a:ext cx="4718733" cy="3074583"/>
          </a:xfrm>
          <a:prstGeom prst="rect">
            <a:avLst/>
          </a:prstGeom>
        </p:spPr>
      </p:pic>
    </p:spTree>
    <p:extLst>
      <p:ext uri="{BB962C8B-B14F-4D97-AF65-F5344CB8AC3E}">
        <p14:creationId xmlns:p14="http://schemas.microsoft.com/office/powerpoint/2010/main" val="24387877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70F82E3E-E291-4077-9561-D03BD8817A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72226"/>
            <a:chOff x="0" y="0"/>
            <a:chExt cx="12188825" cy="6872226"/>
          </a:xfrm>
        </p:grpSpPr>
        <p:pic>
          <p:nvPicPr>
            <p:cNvPr id="32" name="Picture 31">
              <a:extLst>
                <a:ext uri="{FF2B5EF4-FFF2-40B4-BE49-F238E27FC236}">
                  <a16:creationId xmlns:a16="http://schemas.microsoft.com/office/drawing/2014/main" id="{064A9319-91FB-4B4F-815A-A046C6378C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3" name="Rectangle 32">
              <a:extLst>
                <a:ext uri="{FF2B5EF4-FFF2-40B4-BE49-F238E27FC236}">
                  <a16:creationId xmlns:a16="http://schemas.microsoft.com/office/drawing/2014/main" id="{1365E65E-138F-4485-AA9E-188DF346C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34" name="Picture 33">
              <a:extLst>
                <a:ext uri="{FF2B5EF4-FFF2-40B4-BE49-F238E27FC236}">
                  <a16:creationId xmlns:a16="http://schemas.microsoft.com/office/drawing/2014/main" id="{82DE2924-A79E-4612-8899-04138000324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35" name="Picture 34">
              <a:extLst>
                <a:ext uri="{FF2B5EF4-FFF2-40B4-BE49-F238E27FC236}">
                  <a16:creationId xmlns:a16="http://schemas.microsoft.com/office/drawing/2014/main" id="{594B8494-882E-4FE9-BFAD-26515587462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cxnSp>
        <p:nvCxnSpPr>
          <p:cNvPr id="37" name="Straight Connector 36">
            <a:extLst>
              <a:ext uri="{FF2B5EF4-FFF2-40B4-BE49-F238E27FC236}">
                <a16:creationId xmlns:a16="http://schemas.microsoft.com/office/drawing/2014/main" id="{9A5BFCFB-CCDF-43A8-888F-E16CF73D2F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39" name="Group 38">
            <a:extLst>
              <a:ext uri="{FF2B5EF4-FFF2-40B4-BE49-F238E27FC236}">
                <a16:creationId xmlns:a16="http://schemas.microsoft.com/office/drawing/2014/main" id="{17E54A9A-C353-44DE-A4F2-CB4451345A2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40" name="Rectangle 39">
              <a:extLst>
                <a:ext uri="{FF2B5EF4-FFF2-40B4-BE49-F238E27FC236}">
                  <a16:creationId xmlns:a16="http://schemas.microsoft.com/office/drawing/2014/main" id="{D4071868-6980-4C45-83AB-30058637D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E16D8F9F-59A6-4BC9-8DFE-ED60618FC6C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42" name="Picture 41">
                <a:extLst>
                  <a:ext uri="{FF2B5EF4-FFF2-40B4-BE49-F238E27FC236}">
                    <a16:creationId xmlns:a16="http://schemas.microsoft.com/office/drawing/2014/main" id="{D9FE5CB9-13CA-4343-BC1A-DA1132B4D79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3" name="Rectangle 42">
                <a:extLst>
                  <a:ext uri="{FF2B5EF4-FFF2-40B4-BE49-F238E27FC236}">
                    <a16:creationId xmlns:a16="http://schemas.microsoft.com/office/drawing/2014/main" id="{B973DCF3-9BE0-4E66-8DFE-3FBE025F52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44" name="Picture 43">
                <a:extLst>
                  <a:ext uri="{FF2B5EF4-FFF2-40B4-BE49-F238E27FC236}">
                    <a16:creationId xmlns:a16="http://schemas.microsoft.com/office/drawing/2014/main" id="{D809BA1F-396A-41B1-A897-99476DBA8DB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45" name="Picture 44">
                <a:extLst>
                  <a:ext uri="{FF2B5EF4-FFF2-40B4-BE49-F238E27FC236}">
                    <a16:creationId xmlns:a16="http://schemas.microsoft.com/office/drawing/2014/main" id="{FFAB676C-8A11-4B22-BA24-ACB2FB42B01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sp>
        <p:nvSpPr>
          <p:cNvPr id="2" name="Title 1">
            <a:extLst>
              <a:ext uri="{FF2B5EF4-FFF2-40B4-BE49-F238E27FC236}">
                <a16:creationId xmlns:a16="http://schemas.microsoft.com/office/drawing/2014/main" id="{2607AA4B-1529-D6CD-43A6-7E2C2A61D087}"/>
              </a:ext>
            </a:extLst>
          </p:cNvPr>
          <p:cNvSpPr>
            <a:spLocks noGrp="1"/>
          </p:cNvSpPr>
          <p:nvPr>
            <p:ph type="title"/>
          </p:nvPr>
        </p:nvSpPr>
        <p:spPr>
          <a:xfrm>
            <a:off x="6553770" y="1041401"/>
            <a:ext cx="4538526" cy="2345264"/>
          </a:xfrm>
        </p:spPr>
        <p:txBody>
          <a:bodyPr vert="horz" lIns="91440" tIns="45720" rIns="91440" bIns="45720" rtlCol="0" anchor="b">
            <a:normAutofit/>
          </a:bodyPr>
          <a:lstStyle/>
          <a:p>
            <a:r>
              <a:rPr lang="en-US" sz="5400"/>
              <a:t>Manage Focus Sessions</a:t>
            </a:r>
            <a:endParaRPr lang="en-US"/>
          </a:p>
        </p:txBody>
      </p:sp>
      <p:sp>
        <p:nvSpPr>
          <p:cNvPr id="47" name="Rectangle 46">
            <a:extLst>
              <a:ext uri="{FF2B5EF4-FFF2-40B4-BE49-F238E27FC236}">
                <a16:creationId xmlns:a16="http://schemas.microsoft.com/office/drawing/2014/main" id="{12A3A34B-F13A-40B6-99A9-41598F4401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4976494"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82A0D42-A1A4-0D04-6AEB-13734EB60B38}"/>
              </a:ext>
            </a:extLst>
          </p:cNvPr>
          <p:cNvPicPr>
            <a:picLocks noChangeAspect="1"/>
          </p:cNvPicPr>
          <p:nvPr/>
        </p:nvPicPr>
        <p:blipFill>
          <a:blip r:embed="rId7"/>
          <a:stretch>
            <a:fillRect/>
          </a:stretch>
        </p:blipFill>
        <p:spPr>
          <a:xfrm>
            <a:off x="1412683" y="2268676"/>
            <a:ext cx="4348925" cy="2141844"/>
          </a:xfrm>
          <a:prstGeom prst="rect">
            <a:avLst/>
          </a:prstGeom>
        </p:spPr>
      </p:pic>
      <p:cxnSp>
        <p:nvCxnSpPr>
          <p:cNvPr id="49" name="Straight Connector 48">
            <a:extLst>
              <a:ext uri="{FF2B5EF4-FFF2-40B4-BE49-F238E27FC236}">
                <a16:creationId xmlns:a16="http://schemas.microsoft.com/office/drawing/2014/main" id="{0ADC4750-67CB-4B67-B80F-E157788C031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770" y="3522131"/>
            <a:ext cx="452063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832042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0F82E3E-E291-4077-9561-D03BD8817A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72226"/>
            <a:chOff x="0" y="0"/>
            <a:chExt cx="12188825" cy="6872226"/>
          </a:xfrm>
        </p:grpSpPr>
        <p:pic>
          <p:nvPicPr>
            <p:cNvPr id="9" name="Picture 8">
              <a:extLst>
                <a:ext uri="{FF2B5EF4-FFF2-40B4-BE49-F238E27FC236}">
                  <a16:creationId xmlns:a16="http://schemas.microsoft.com/office/drawing/2014/main" id="{064A9319-91FB-4B4F-815A-A046C6378C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 name="Rectangle 9">
              <a:extLst>
                <a:ext uri="{FF2B5EF4-FFF2-40B4-BE49-F238E27FC236}">
                  <a16:creationId xmlns:a16="http://schemas.microsoft.com/office/drawing/2014/main" id="{1365E65E-138F-4485-AA9E-188DF346C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1" name="Picture 10">
              <a:extLst>
                <a:ext uri="{FF2B5EF4-FFF2-40B4-BE49-F238E27FC236}">
                  <a16:creationId xmlns:a16="http://schemas.microsoft.com/office/drawing/2014/main" id="{82DE2924-A79E-4612-8899-04138000324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2" name="Picture 11">
              <a:extLst>
                <a:ext uri="{FF2B5EF4-FFF2-40B4-BE49-F238E27FC236}">
                  <a16:creationId xmlns:a16="http://schemas.microsoft.com/office/drawing/2014/main" id="{594B8494-882E-4FE9-BFAD-26515587462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cxnSp>
        <p:nvCxnSpPr>
          <p:cNvPr id="14" name="Straight Connector 13">
            <a:extLst>
              <a:ext uri="{FF2B5EF4-FFF2-40B4-BE49-F238E27FC236}">
                <a16:creationId xmlns:a16="http://schemas.microsoft.com/office/drawing/2014/main" id="{9A5BFCFB-CCDF-43A8-888F-E16CF73D2F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6" name="Group 15">
            <a:extLst>
              <a:ext uri="{FF2B5EF4-FFF2-40B4-BE49-F238E27FC236}">
                <a16:creationId xmlns:a16="http://schemas.microsoft.com/office/drawing/2014/main" id="{87A84A88-56D8-46EF-B003-C467C54DDC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7" name="Rectangle 16">
              <a:extLst>
                <a:ext uri="{FF2B5EF4-FFF2-40B4-BE49-F238E27FC236}">
                  <a16:creationId xmlns:a16="http://schemas.microsoft.com/office/drawing/2014/main" id="{BE02409C-AAC9-4B71-B433-1F04779899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B04F123D-B711-484C-90B7-7E3EEA5402D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9" name="Picture 18">
                <a:extLst>
                  <a:ext uri="{FF2B5EF4-FFF2-40B4-BE49-F238E27FC236}">
                    <a16:creationId xmlns:a16="http://schemas.microsoft.com/office/drawing/2014/main" id="{FF5BA041-244A-457E-846E-ED0CBCD0EBD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0" name="Rectangle 19">
                <a:extLst>
                  <a:ext uri="{FF2B5EF4-FFF2-40B4-BE49-F238E27FC236}">
                    <a16:creationId xmlns:a16="http://schemas.microsoft.com/office/drawing/2014/main" id="{21C4581C-A5C4-46B6-994D-8E954AC8A0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1" name="Picture 20">
                <a:extLst>
                  <a:ext uri="{FF2B5EF4-FFF2-40B4-BE49-F238E27FC236}">
                    <a16:creationId xmlns:a16="http://schemas.microsoft.com/office/drawing/2014/main" id="{A50DE8B2-6159-4CEA-9388-88C104386FA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22" name="Picture 21">
                <a:extLst>
                  <a:ext uri="{FF2B5EF4-FFF2-40B4-BE49-F238E27FC236}">
                    <a16:creationId xmlns:a16="http://schemas.microsoft.com/office/drawing/2014/main" id="{06A4A158-2E58-432F-839F-5B3A8133BDA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sp>
        <p:nvSpPr>
          <p:cNvPr id="2" name="Title 1">
            <a:extLst>
              <a:ext uri="{FF2B5EF4-FFF2-40B4-BE49-F238E27FC236}">
                <a16:creationId xmlns:a16="http://schemas.microsoft.com/office/drawing/2014/main" id="{5F7CEE29-572B-9528-5453-5623A7201005}"/>
              </a:ext>
            </a:extLst>
          </p:cNvPr>
          <p:cNvSpPr>
            <a:spLocks noGrp="1"/>
          </p:cNvSpPr>
          <p:nvPr>
            <p:ph type="title"/>
          </p:nvPr>
        </p:nvSpPr>
        <p:spPr>
          <a:xfrm>
            <a:off x="8013290" y="1041401"/>
            <a:ext cx="3079006" cy="2345264"/>
          </a:xfrm>
        </p:spPr>
        <p:txBody>
          <a:bodyPr vert="horz" lIns="91440" tIns="45720" rIns="91440" bIns="45720" rtlCol="0" anchor="b">
            <a:normAutofit/>
          </a:bodyPr>
          <a:lstStyle/>
          <a:p>
            <a:r>
              <a:rPr lang="en-US" sz="5400"/>
              <a:t>Create Tasks</a:t>
            </a:r>
          </a:p>
        </p:txBody>
      </p:sp>
      <p:sp>
        <p:nvSpPr>
          <p:cNvPr id="24" name="Rectangle 23">
            <a:extLst>
              <a:ext uri="{FF2B5EF4-FFF2-40B4-BE49-F238E27FC236}">
                <a16:creationId xmlns:a16="http://schemas.microsoft.com/office/drawing/2014/main" id="{1B057C70-1B97-42CE-9C74-A2B72760F9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6432130"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F107AF9-4998-9A5A-E5C6-4B8E15FC7F79}"/>
              </a:ext>
            </a:extLst>
          </p:cNvPr>
          <p:cNvPicPr>
            <a:picLocks noChangeAspect="1"/>
          </p:cNvPicPr>
          <p:nvPr/>
        </p:nvPicPr>
        <p:blipFill>
          <a:blip r:embed="rId7"/>
          <a:stretch>
            <a:fillRect/>
          </a:stretch>
        </p:blipFill>
        <p:spPr>
          <a:xfrm>
            <a:off x="1412683" y="1517612"/>
            <a:ext cx="5784083" cy="3643972"/>
          </a:xfrm>
          <a:prstGeom prst="rect">
            <a:avLst/>
          </a:prstGeom>
        </p:spPr>
      </p:pic>
      <p:cxnSp>
        <p:nvCxnSpPr>
          <p:cNvPr id="26" name="Straight Connector 25">
            <a:extLst>
              <a:ext uri="{FF2B5EF4-FFF2-40B4-BE49-F238E27FC236}">
                <a16:creationId xmlns:a16="http://schemas.microsoft.com/office/drawing/2014/main" id="{0EC6C006-F859-490E-A780-57D4CC5306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9431" y="3509772"/>
            <a:ext cx="3074977" cy="12359"/>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817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3A9D86E-2110-414C-A789-1B14FCD552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72226"/>
            <a:chOff x="0" y="0"/>
            <a:chExt cx="12188825" cy="6872226"/>
          </a:xfrm>
        </p:grpSpPr>
        <p:pic>
          <p:nvPicPr>
            <p:cNvPr id="9" name="Picture 8">
              <a:extLst>
                <a:ext uri="{FF2B5EF4-FFF2-40B4-BE49-F238E27FC236}">
                  <a16:creationId xmlns:a16="http://schemas.microsoft.com/office/drawing/2014/main" id="{6D3F86C2-6800-4B48-AA85-2C7CD1B53D0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 name="Rectangle 9">
              <a:extLst>
                <a:ext uri="{FF2B5EF4-FFF2-40B4-BE49-F238E27FC236}">
                  <a16:creationId xmlns:a16="http://schemas.microsoft.com/office/drawing/2014/main" id="{EE59C5B5-C483-49A7-8EA0-506138526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1" name="Picture 10">
              <a:extLst>
                <a:ext uri="{FF2B5EF4-FFF2-40B4-BE49-F238E27FC236}">
                  <a16:creationId xmlns:a16="http://schemas.microsoft.com/office/drawing/2014/main" id="{BD6C58B8-7BB1-49FF-830C-A105A4CE53F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2" name="Picture 11">
              <a:extLst>
                <a:ext uri="{FF2B5EF4-FFF2-40B4-BE49-F238E27FC236}">
                  <a16:creationId xmlns:a16="http://schemas.microsoft.com/office/drawing/2014/main" id="{3EF8675D-B8F2-4363-95EB-AB8CE5FA01C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cxnSp>
        <p:nvCxnSpPr>
          <p:cNvPr id="14" name="Straight Connector 13">
            <a:extLst>
              <a:ext uri="{FF2B5EF4-FFF2-40B4-BE49-F238E27FC236}">
                <a16:creationId xmlns:a16="http://schemas.microsoft.com/office/drawing/2014/main" id="{48A3ACA9-28FE-44FE-8439-756750473D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6" name="Group 15">
            <a:extLst>
              <a:ext uri="{FF2B5EF4-FFF2-40B4-BE49-F238E27FC236}">
                <a16:creationId xmlns:a16="http://schemas.microsoft.com/office/drawing/2014/main" id="{B9A024A3-1C22-4ECE-9940-39AA528523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7" name="Rectangle 16">
              <a:extLst>
                <a:ext uri="{FF2B5EF4-FFF2-40B4-BE49-F238E27FC236}">
                  <a16:creationId xmlns:a16="http://schemas.microsoft.com/office/drawing/2014/main" id="{810B5B84-2981-4BAE-930E-26E49E4FA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C6085A8-F07A-4D3B-90E2-2CFDA843890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9" name="Picture 18">
                <a:extLst>
                  <a:ext uri="{FF2B5EF4-FFF2-40B4-BE49-F238E27FC236}">
                    <a16:creationId xmlns:a16="http://schemas.microsoft.com/office/drawing/2014/main" id="{AB6D5E93-D00D-411E-8E34-619620A9CC1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0" name="Rectangle 19">
                <a:extLst>
                  <a:ext uri="{FF2B5EF4-FFF2-40B4-BE49-F238E27FC236}">
                    <a16:creationId xmlns:a16="http://schemas.microsoft.com/office/drawing/2014/main" id="{696CE5CC-9673-442A-B737-1F339217A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1" name="Picture 20">
                <a:extLst>
                  <a:ext uri="{FF2B5EF4-FFF2-40B4-BE49-F238E27FC236}">
                    <a16:creationId xmlns:a16="http://schemas.microsoft.com/office/drawing/2014/main" id="{44967AA9-CD2C-4A63-B823-5B56765FAAA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22" name="Picture 21">
                <a:extLst>
                  <a:ext uri="{FF2B5EF4-FFF2-40B4-BE49-F238E27FC236}">
                    <a16:creationId xmlns:a16="http://schemas.microsoft.com/office/drawing/2014/main" id="{E82FCE16-A312-4F38-8605-028781151C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sp>
        <p:nvSpPr>
          <p:cNvPr id="2" name="Title 1">
            <a:extLst>
              <a:ext uri="{FF2B5EF4-FFF2-40B4-BE49-F238E27FC236}">
                <a16:creationId xmlns:a16="http://schemas.microsoft.com/office/drawing/2014/main" id="{5E129A55-DD72-F124-1251-0CB116FB9EF8}"/>
              </a:ext>
            </a:extLst>
          </p:cNvPr>
          <p:cNvSpPr>
            <a:spLocks noGrp="1"/>
          </p:cNvSpPr>
          <p:nvPr>
            <p:ph type="title"/>
          </p:nvPr>
        </p:nvSpPr>
        <p:spPr>
          <a:xfrm>
            <a:off x="6553770" y="1041401"/>
            <a:ext cx="4538526" cy="2345264"/>
          </a:xfrm>
        </p:spPr>
        <p:txBody>
          <a:bodyPr vert="horz" lIns="91440" tIns="45720" rIns="91440" bIns="45720" rtlCol="0" anchor="b">
            <a:normAutofit/>
          </a:bodyPr>
          <a:lstStyle/>
          <a:p>
            <a:r>
              <a:rPr lang="en-US" sz="5400"/>
              <a:t>Earn Points</a:t>
            </a:r>
          </a:p>
        </p:txBody>
      </p:sp>
      <p:sp>
        <p:nvSpPr>
          <p:cNvPr id="24" name="Rectangle 23">
            <a:extLst>
              <a:ext uri="{FF2B5EF4-FFF2-40B4-BE49-F238E27FC236}">
                <a16:creationId xmlns:a16="http://schemas.microsoft.com/office/drawing/2014/main" id="{4CB3EA36-32FA-45B8-9C8E-B9F3520EE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4976494"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37B6B2A-1B90-C83C-60D0-09F891DD7DF2}"/>
              </a:ext>
            </a:extLst>
          </p:cNvPr>
          <p:cNvPicPr>
            <a:picLocks noChangeAspect="1"/>
          </p:cNvPicPr>
          <p:nvPr/>
        </p:nvPicPr>
        <p:blipFill>
          <a:blip r:embed="rId7"/>
          <a:srcRect r="-3" b="7571"/>
          <a:stretch/>
        </p:blipFill>
        <p:spPr>
          <a:xfrm>
            <a:off x="1412683" y="1410208"/>
            <a:ext cx="4348925" cy="3858780"/>
          </a:xfrm>
          <a:prstGeom prst="rect">
            <a:avLst/>
          </a:prstGeom>
        </p:spPr>
      </p:pic>
      <p:cxnSp>
        <p:nvCxnSpPr>
          <p:cNvPr id="26" name="Straight Connector 25">
            <a:extLst>
              <a:ext uri="{FF2B5EF4-FFF2-40B4-BE49-F238E27FC236}">
                <a16:creationId xmlns:a16="http://schemas.microsoft.com/office/drawing/2014/main" id="{62DC478F-1B0E-4A8A-B3B9-460AB0A0F1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770" y="3522131"/>
            <a:ext cx="452063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576260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0F82E3E-E291-4077-9561-D03BD8817A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72226"/>
            <a:chOff x="0" y="0"/>
            <a:chExt cx="12188825" cy="6872226"/>
          </a:xfrm>
        </p:grpSpPr>
        <p:pic>
          <p:nvPicPr>
            <p:cNvPr id="9" name="Picture 8">
              <a:extLst>
                <a:ext uri="{FF2B5EF4-FFF2-40B4-BE49-F238E27FC236}">
                  <a16:creationId xmlns:a16="http://schemas.microsoft.com/office/drawing/2014/main" id="{064A9319-91FB-4B4F-815A-A046C6378C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 name="Rectangle 9">
              <a:extLst>
                <a:ext uri="{FF2B5EF4-FFF2-40B4-BE49-F238E27FC236}">
                  <a16:creationId xmlns:a16="http://schemas.microsoft.com/office/drawing/2014/main" id="{1365E65E-138F-4485-AA9E-188DF346C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1" name="Picture 10">
              <a:extLst>
                <a:ext uri="{FF2B5EF4-FFF2-40B4-BE49-F238E27FC236}">
                  <a16:creationId xmlns:a16="http://schemas.microsoft.com/office/drawing/2014/main" id="{82DE2924-A79E-4612-8899-04138000324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2" name="Picture 11">
              <a:extLst>
                <a:ext uri="{FF2B5EF4-FFF2-40B4-BE49-F238E27FC236}">
                  <a16:creationId xmlns:a16="http://schemas.microsoft.com/office/drawing/2014/main" id="{594B8494-882E-4FE9-BFAD-26515587462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cxnSp>
        <p:nvCxnSpPr>
          <p:cNvPr id="14" name="Straight Connector 13">
            <a:extLst>
              <a:ext uri="{FF2B5EF4-FFF2-40B4-BE49-F238E27FC236}">
                <a16:creationId xmlns:a16="http://schemas.microsoft.com/office/drawing/2014/main" id="{9A5BFCFB-CCDF-43A8-888F-E16CF73D2F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6" name="Group 15">
            <a:extLst>
              <a:ext uri="{FF2B5EF4-FFF2-40B4-BE49-F238E27FC236}">
                <a16:creationId xmlns:a16="http://schemas.microsoft.com/office/drawing/2014/main" id="{87A84A88-56D8-46EF-B003-C467C54DDC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7" name="Rectangle 16">
              <a:extLst>
                <a:ext uri="{FF2B5EF4-FFF2-40B4-BE49-F238E27FC236}">
                  <a16:creationId xmlns:a16="http://schemas.microsoft.com/office/drawing/2014/main" id="{BE02409C-AAC9-4B71-B433-1F04779899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B04F123D-B711-484C-90B7-7E3EEA5402D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9" name="Picture 18">
                <a:extLst>
                  <a:ext uri="{FF2B5EF4-FFF2-40B4-BE49-F238E27FC236}">
                    <a16:creationId xmlns:a16="http://schemas.microsoft.com/office/drawing/2014/main" id="{FF5BA041-244A-457E-846E-ED0CBCD0EBD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0" name="Rectangle 19">
                <a:extLst>
                  <a:ext uri="{FF2B5EF4-FFF2-40B4-BE49-F238E27FC236}">
                    <a16:creationId xmlns:a16="http://schemas.microsoft.com/office/drawing/2014/main" id="{21C4581C-A5C4-46B6-994D-8E954AC8A0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1" name="Picture 20">
                <a:extLst>
                  <a:ext uri="{FF2B5EF4-FFF2-40B4-BE49-F238E27FC236}">
                    <a16:creationId xmlns:a16="http://schemas.microsoft.com/office/drawing/2014/main" id="{A50DE8B2-6159-4CEA-9388-88C104386FA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22" name="Picture 21">
                <a:extLst>
                  <a:ext uri="{FF2B5EF4-FFF2-40B4-BE49-F238E27FC236}">
                    <a16:creationId xmlns:a16="http://schemas.microsoft.com/office/drawing/2014/main" id="{06A4A158-2E58-432F-839F-5B3A8133BDA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sp>
        <p:nvSpPr>
          <p:cNvPr id="2" name="Title 1">
            <a:extLst>
              <a:ext uri="{FF2B5EF4-FFF2-40B4-BE49-F238E27FC236}">
                <a16:creationId xmlns:a16="http://schemas.microsoft.com/office/drawing/2014/main" id="{D55FB6EF-2BA0-7BD5-556D-9EC755843E8A}"/>
              </a:ext>
            </a:extLst>
          </p:cNvPr>
          <p:cNvSpPr>
            <a:spLocks noGrp="1"/>
          </p:cNvSpPr>
          <p:nvPr>
            <p:ph type="title"/>
          </p:nvPr>
        </p:nvSpPr>
        <p:spPr>
          <a:xfrm>
            <a:off x="8013290" y="1041401"/>
            <a:ext cx="3079006" cy="2345264"/>
          </a:xfrm>
        </p:spPr>
        <p:txBody>
          <a:bodyPr vert="horz" lIns="91440" tIns="45720" rIns="91440" bIns="45720" rtlCol="0" anchor="b">
            <a:normAutofit/>
          </a:bodyPr>
          <a:lstStyle/>
          <a:p>
            <a:r>
              <a:rPr lang="en-US" sz="5400" u="sng"/>
              <a:t>Manage Tasks</a:t>
            </a:r>
            <a:endParaRPr lang="en-US" sz="5400"/>
          </a:p>
        </p:txBody>
      </p:sp>
      <p:sp>
        <p:nvSpPr>
          <p:cNvPr id="24" name="Rectangle 23">
            <a:extLst>
              <a:ext uri="{FF2B5EF4-FFF2-40B4-BE49-F238E27FC236}">
                <a16:creationId xmlns:a16="http://schemas.microsoft.com/office/drawing/2014/main" id="{1B057C70-1B97-42CE-9C74-A2B72760F9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6432130"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124239EA-B3D2-DE91-0398-65200A3503D4}"/>
              </a:ext>
            </a:extLst>
          </p:cNvPr>
          <p:cNvPicPr>
            <a:picLocks noChangeAspect="1"/>
          </p:cNvPicPr>
          <p:nvPr/>
        </p:nvPicPr>
        <p:blipFill>
          <a:blip r:embed="rId7"/>
          <a:stretch>
            <a:fillRect/>
          </a:stretch>
        </p:blipFill>
        <p:spPr>
          <a:xfrm>
            <a:off x="1994078" y="1410208"/>
            <a:ext cx="4621293" cy="3858780"/>
          </a:xfrm>
          <a:prstGeom prst="rect">
            <a:avLst/>
          </a:prstGeom>
        </p:spPr>
      </p:pic>
      <p:cxnSp>
        <p:nvCxnSpPr>
          <p:cNvPr id="26" name="Straight Connector 25">
            <a:extLst>
              <a:ext uri="{FF2B5EF4-FFF2-40B4-BE49-F238E27FC236}">
                <a16:creationId xmlns:a16="http://schemas.microsoft.com/office/drawing/2014/main" id="{0EC6C006-F859-490E-A780-57D4CC5306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9431" y="3509772"/>
            <a:ext cx="3074977" cy="12359"/>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794029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F3A9D86E-2110-414C-A789-1B14FCD552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72226"/>
            <a:chOff x="0" y="0"/>
            <a:chExt cx="12188825" cy="6872226"/>
          </a:xfrm>
        </p:grpSpPr>
        <p:pic>
          <p:nvPicPr>
            <p:cNvPr id="43" name="Picture 42">
              <a:extLst>
                <a:ext uri="{FF2B5EF4-FFF2-40B4-BE49-F238E27FC236}">
                  <a16:creationId xmlns:a16="http://schemas.microsoft.com/office/drawing/2014/main" id="{6D3F86C2-6800-4B48-AA85-2C7CD1B53D0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4" name="Rectangle 43">
              <a:extLst>
                <a:ext uri="{FF2B5EF4-FFF2-40B4-BE49-F238E27FC236}">
                  <a16:creationId xmlns:a16="http://schemas.microsoft.com/office/drawing/2014/main" id="{EE59C5B5-C483-49A7-8EA0-506138526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45" name="Picture 44">
              <a:extLst>
                <a:ext uri="{FF2B5EF4-FFF2-40B4-BE49-F238E27FC236}">
                  <a16:creationId xmlns:a16="http://schemas.microsoft.com/office/drawing/2014/main" id="{BD6C58B8-7BB1-49FF-830C-A105A4CE53F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46" name="Picture 45">
              <a:extLst>
                <a:ext uri="{FF2B5EF4-FFF2-40B4-BE49-F238E27FC236}">
                  <a16:creationId xmlns:a16="http://schemas.microsoft.com/office/drawing/2014/main" id="{3EF8675D-B8F2-4363-95EB-AB8CE5FA01C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cxnSp>
        <p:nvCxnSpPr>
          <p:cNvPr id="48" name="Straight Connector 47">
            <a:extLst>
              <a:ext uri="{FF2B5EF4-FFF2-40B4-BE49-F238E27FC236}">
                <a16:creationId xmlns:a16="http://schemas.microsoft.com/office/drawing/2014/main" id="{48A3ACA9-28FE-44FE-8439-756750473D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50" name="Group 49">
            <a:extLst>
              <a:ext uri="{FF2B5EF4-FFF2-40B4-BE49-F238E27FC236}">
                <a16:creationId xmlns:a16="http://schemas.microsoft.com/office/drawing/2014/main" id="{B9A024A3-1C22-4ECE-9940-39AA528523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51" name="Rectangle 50">
              <a:extLst>
                <a:ext uri="{FF2B5EF4-FFF2-40B4-BE49-F238E27FC236}">
                  <a16:creationId xmlns:a16="http://schemas.microsoft.com/office/drawing/2014/main" id="{810B5B84-2981-4BAE-930E-26E49E4FA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1C6085A8-F07A-4D3B-90E2-2CFDA843890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53" name="Picture 52">
                <a:extLst>
                  <a:ext uri="{FF2B5EF4-FFF2-40B4-BE49-F238E27FC236}">
                    <a16:creationId xmlns:a16="http://schemas.microsoft.com/office/drawing/2014/main" id="{AB6D5E93-D00D-411E-8E34-619620A9CC1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54" name="Rectangle 53">
                <a:extLst>
                  <a:ext uri="{FF2B5EF4-FFF2-40B4-BE49-F238E27FC236}">
                    <a16:creationId xmlns:a16="http://schemas.microsoft.com/office/drawing/2014/main" id="{696CE5CC-9673-442A-B737-1F339217A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44967AA9-CD2C-4A63-B823-5B56765FAAA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56" name="Picture 55">
                <a:extLst>
                  <a:ext uri="{FF2B5EF4-FFF2-40B4-BE49-F238E27FC236}">
                    <a16:creationId xmlns:a16="http://schemas.microsoft.com/office/drawing/2014/main" id="{E82FCE16-A312-4F38-8605-028781151C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sp>
        <p:nvSpPr>
          <p:cNvPr id="2" name="Title 1">
            <a:extLst>
              <a:ext uri="{FF2B5EF4-FFF2-40B4-BE49-F238E27FC236}">
                <a16:creationId xmlns:a16="http://schemas.microsoft.com/office/drawing/2014/main" id="{46A33234-116B-C6CD-FF62-36CC100FCA06}"/>
              </a:ext>
            </a:extLst>
          </p:cNvPr>
          <p:cNvSpPr>
            <a:spLocks noGrp="1"/>
          </p:cNvSpPr>
          <p:nvPr>
            <p:ph type="title"/>
          </p:nvPr>
        </p:nvSpPr>
        <p:spPr>
          <a:xfrm>
            <a:off x="6553770" y="1041401"/>
            <a:ext cx="4538526" cy="2345264"/>
          </a:xfrm>
        </p:spPr>
        <p:txBody>
          <a:bodyPr vert="horz" lIns="91440" tIns="45720" rIns="91440" bIns="45720" rtlCol="0" anchor="b">
            <a:normAutofit/>
          </a:bodyPr>
          <a:lstStyle/>
          <a:p>
            <a:r>
              <a:rPr lang="en-US" sz="5400" u="sng"/>
              <a:t>AI Feedback</a:t>
            </a:r>
            <a:endParaRPr lang="en-US" sz="5400"/>
          </a:p>
        </p:txBody>
      </p:sp>
      <p:sp>
        <p:nvSpPr>
          <p:cNvPr id="58" name="Rectangle 57">
            <a:extLst>
              <a:ext uri="{FF2B5EF4-FFF2-40B4-BE49-F238E27FC236}">
                <a16:creationId xmlns:a16="http://schemas.microsoft.com/office/drawing/2014/main" id="{4CB3EA36-32FA-45B8-9C8E-B9F3520EE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4976494"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a:extLst>
              <a:ext uri="{FF2B5EF4-FFF2-40B4-BE49-F238E27FC236}">
                <a16:creationId xmlns:a16="http://schemas.microsoft.com/office/drawing/2014/main" id="{47FF2301-EA44-DB62-765B-CA5239A3A53E}"/>
              </a:ext>
            </a:extLst>
          </p:cNvPr>
          <p:cNvPicPr>
            <a:picLocks noChangeAspect="1"/>
          </p:cNvPicPr>
          <p:nvPr/>
        </p:nvPicPr>
        <p:blipFill>
          <a:blip r:embed="rId7"/>
          <a:srcRect r="1107" b="3"/>
          <a:stretch/>
        </p:blipFill>
        <p:spPr>
          <a:xfrm>
            <a:off x="1412683" y="1410208"/>
            <a:ext cx="4348925" cy="3858780"/>
          </a:xfrm>
          <a:prstGeom prst="rect">
            <a:avLst/>
          </a:prstGeom>
        </p:spPr>
      </p:pic>
      <p:cxnSp>
        <p:nvCxnSpPr>
          <p:cNvPr id="60" name="Straight Connector 59">
            <a:extLst>
              <a:ext uri="{FF2B5EF4-FFF2-40B4-BE49-F238E27FC236}">
                <a16:creationId xmlns:a16="http://schemas.microsoft.com/office/drawing/2014/main" id="{62DC478F-1B0E-4A8A-B3B9-460AB0A0F1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770" y="3522131"/>
            <a:ext cx="452063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19387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7357EAC-889D-DAC4-F47A-8BB295131F26}"/>
              </a:ext>
            </a:extLst>
          </p:cNvPr>
          <p:cNvSpPr>
            <a:spLocks noGrp="1"/>
          </p:cNvSpPr>
          <p:nvPr>
            <p:ph type="title"/>
          </p:nvPr>
        </p:nvSpPr>
        <p:spPr/>
        <p:txBody>
          <a:bodyPr/>
          <a:lstStyle/>
          <a:p>
            <a:r>
              <a:rPr lang="en-US"/>
              <a:t>Project Management/Scheduling</a:t>
            </a:r>
          </a:p>
        </p:txBody>
      </p:sp>
      <p:sp>
        <p:nvSpPr>
          <p:cNvPr id="6" name="Content Placeholder 5">
            <a:extLst>
              <a:ext uri="{FF2B5EF4-FFF2-40B4-BE49-F238E27FC236}">
                <a16:creationId xmlns:a16="http://schemas.microsoft.com/office/drawing/2014/main" id="{0A10941B-2989-446C-97E7-2F419FEF7E12}"/>
              </a:ext>
            </a:extLst>
          </p:cNvPr>
          <p:cNvSpPr>
            <a:spLocks noGrp="1"/>
          </p:cNvSpPr>
          <p:nvPr>
            <p:ph sz="half" idx="1"/>
          </p:nvPr>
        </p:nvSpPr>
        <p:spPr/>
        <p:txBody>
          <a:bodyPr/>
          <a:lstStyle/>
          <a:p>
            <a:r>
              <a:rPr lang="en-US">
                <a:hlinkClick r:id="rId2" action="ppaction://hlinksldjump"/>
              </a:rPr>
              <a:t>General Scheduling</a:t>
            </a:r>
            <a:endParaRPr lang="en-US"/>
          </a:p>
          <a:p>
            <a:r>
              <a:rPr lang="en-US" err="1"/>
              <a:t>Gaant</a:t>
            </a:r>
            <a:r>
              <a:rPr lang="en-US"/>
              <a:t> Chart</a:t>
            </a:r>
          </a:p>
          <a:p>
            <a:pPr lvl="1"/>
            <a:r>
              <a:rPr lang="en-US"/>
              <a:t>General Gannt Chart</a:t>
            </a:r>
          </a:p>
          <a:p>
            <a:pPr lvl="1"/>
            <a:r>
              <a:rPr lang="en-US"/>
              <a:t>Individual-tasked Gannt Chart</a:t>
            </a:r>
          </a:p>
        </p:txBody>
      </p:sp>
      <p:sp>
        <p:nvSpPr>
          <p:cNvPr id="7" name="Content Placeholder 6">
            <a:extLst>
              <a:ext uri="{FF2B5EF4-FFF2-40B4-BE49-F238E27FC236}">
                <a16:creationId xmlns:a16="http://schemas.microsoft.com/office/drawing/2014/main" id="{62EE316B-5911-BE90-D3D3-58895308C91C}"/>
              </a:ext>
            </a:extLst>
          </p:cNvPr>
          <p:cNvSpPr>
            <a:spLocks noGrp="1"/>
          </p:cNvSpPr>
          <p:nvPr>
            <p:ph sz="half" idx="2"/>
          </p:nvPr>
        </p:nvSpPr>
        <p:spPr/>
        <p:txBody>
          <a:bodyPr/>
          <a:lstStyle/>
          <a:p>
            <a:r>
              <a:rPr lang="en-US"/>
              <a:t>Planning</a:t>
            </a:r>
          </a:p>
          <a:p>
            <a:r>
              <a:rPr lang="en-US"/>
              <a:t>Financial Costs</a:t>
            </a:r>
          </a:p>
          <a:p>
            <a:pPr lvl="1"/>
            <a:r>
              <a:rPr lang="en-US"/>
              <a:t>Estimated cost of Hardware</a:t>
            </a:r>
          </a:p>
          <a:p>
            <a:pPr lvl="1"/>
            <a:r>
              <a:rPr lang="en-US"/>
              <a:t>Estimated cost of Software</a:t>
            </a:r>
          </a:p>
          <a:p>
            <a:pPr lvl="1"/>
            <a:r>
              <a:rPr lang="en-US"/>
              <a:t>Personnel Costs</a:t>
            </a:r>
          </a:p>
        </p:txBody>
      </p:sp>
    </p:spTree>
    <p:extLst>
      <p:ext uri="{BB962C8B-B14F-4D97-AF65-F5344CB8AC3E}">
        <p14:creationId xmlns:p14="http://schemas.microsoft.com/office/powerpoint/2010/main" val="1940067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3237C-3D72-8076-E344-C25239CBDA9C}"/>
              </a:ext>
            </a:extLst>
          </p:cNvPr>
          <p:cNvSpPr>
            <a:spLocks noGrp="1"/>
          </p:cNvSpPr>
          <p:nvPr>
            <p:ph type="title"/>
          </p:nvPr>
        </p:nvSpPr>
        <p:spPr/>
        <p:txBody>
          <a:bodyPr/>
          <a:lstStyle/>
          <a:p>
            <a:r>
              <a:rPr lang="en-US"/>
              <a:t>Software Process Model</a:t>
            </a:r>
          </a:p>
        </p:txBody>
      </p:sp>
      <p:sp>
        <p:nvSpPr>
          <p:cNvPr id="3" name="Content Placeholder 2">
            <a:extLst>
              <a:ext uri="{FF2B5EF4-FFF2-40B4-BE49-F238E27FC236}">
                <a16:creationId xmlns:a16="http://schemas.microsoft.com/office/drawing/2014/main" id="{0943F94C-B847-1C91-6959-D193F7AA3A7F}"/>
              </a:ext>
            </a:extLst>
          </p:cNvPr>
          <p:cNvSpPr>
            <a:spLocks noGrp="1"/>
          </p:cNvSpPr>
          <p:nvPr>
            <p:ph idx="1"/>
          </p:nvPr>
        </p:nvSpPr>
        <p:spPr/>
        <p:txBody>
          <a:bodyPr/>
          <a:lstStyle/>
          <a:p>
            <a:r>
              <a:rPr lang="en-US" sz="1800" b="1">
                <a:solidFill>
                  <a:srgbClr val="000000"/>
                </a:solidFill>
                <a:latin typeface="Calibri"/>
                <a:ea typeface="Calibri"/>
                <a:cs typeface="Calibri"/>
              </a:rPr>
              <a:t>Waterfall model:</a:t>
            </a:r>
            <a:r>
              <a:rPr lang="en-US" sz="1800">
                <a:solidFill>
                  <a:srgbClr val="000000"/>
                </a:solidFill>
                <a:latin typeface="Calibri"/>
                <a:ea typeface="Calibri"/>
                <a:cs typeface="Calibri"/>
              </a:rPr>
              <a:t> We have opted to implement the Waterfall model for this project due to the well-defined requirements and the strict timeline associated with it. Given that this is a class project with limited time, we believe the Waterfall approach will provide the necessary structure and discipline, ensuring that each phase is completed before moving on to the next. Additionally, as our objective is to deliver a final presentation at the conclusion of the project, the sequential nature of the Waterfall model aligns well with our goals, minimizing flexibility towards changes and providing a clear, organized framework for successful project completion.</a:t>
            </a:r>
            <a:endParaRPr lang="en-US"/>
          </a:p>
        </p:txBody>
      </p:sp>
    </p:spTree>
    <p:extLst>
      <p:ext uri="{BB962C8B-B14F-4D97-AF65-F5344CB8AC3E}">
        <p14:creationId xmlns:p14="http://schemas.microsoft.com/office/powerpoint/2010/main" val="40272358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65B418-DDBF-94B3-6696-58F5DD089E24}"/>
              </a:ext>
            </a:extLst>
          </p:cNvPr>
          <p:cNvSpPr>
            <a:spLocks noGrp="1"/>
          </p:cNvSpPr>
          <p:nvPr>
            <p:ph type="title"/>
          </p:nvPr>
        </p:nvSpPr>
        <p:spPr/>
        <p:txBody>
          <a:bodyPr/>
          <a:lstStyle/>
          <a:p>
            <a:r>
              <a:rPr lang="en-US"/>
              <a:t>General Schedule we went with</a:t>
            </a:r>
          </a:p>
        </p:txBody>
      </p:sp>
      <p:sp>
        <p:nvSpPr>
          <p:cNvPr id="4" name="Content Placeholder 3">
            <a:extLst>
              <a:ext uri="{FF2B5EF4-FFF2-40B4-BE49-F238E27FC236}">
                <a16:creationId xmlns:a16="http://schemas.microsoft.com/office/drawing/2014/main" id="{0F7F95B7-17E4-2F89-BF98-7DBC152183AD}"/>
              </a:ext>
            </a:extLst>
          </p:cNvPr>
          <p:cNvSpPr>
            <a:spLocks noGrp="1"/>
          </p:cNvSpPr>
          <p:nvPr>
            <p:ph sz="half" idx="1"/>
          </p:nvPr>
        </p:nvSpPr>
        <p:spPr/>
        <p:txBody>
          <a:bodyPr>
            <a:normAutofit fontScale="70000" lnSpcReduction="20000"/>
          </a:bodyPr>
          <a:lstStyle/>
          <a:p>
            <a:r>
              <a:rPr lang="en-US"/>
              <a:t>Planning and Organization – Up until April 21</a:t>
            </a:r>
            <a:r>
              <a:rPr lang="en-US" baseline="30000"/>
              <a:t>st</a:t>
            </a:r>
            <a:r>
              <a:rPr lang="en-US"/>
              <a:t>:</a:t>
            </a:r>
          </a:p>
          <a:p>
            <a:pPr lvl="1"/>
            <a:r>
              <a:rPr lang="en-US"/>
              <a:t>Task Delegation</a:t>
            </a:r>
          </a:p>
          <a:p>
            <a:pPr lvl="1"/>
            <a:r>
              <a:rPr lang="en-US"/>
              <a:t>Review and Revise Deliverable 1</a:t>
            </a:r>
          </a:p>
          <a:p>
            <a:pPr lvl="1"/>
            <a:r>
              <a:rPr lang="en-US"/>
              <a:t>Project Scheduling and Staffing</a:t>
            </a:r>
          </a:p>
          <a:p>
            <a:pPr lvl="1"/>
            <a:r>
              <a:rPr lang="en-US"/>
              <a:t>Cost, Effort &amp; Pricing Estimation</a:t>
            </a:r>
          </a:p>
          <a:p>
            <a:r>
              <a:rPr lang="en-US"/>
              <a:t>Development and Testing – Up Until April 25</a:t>
            </a:r>
            <a:r>
              <a:rPr lang="en-US" baseline="30000"/>
              <a:t>th</a:t>
            </a:r>
            <a:r>
              <a:rPr lang="en-US"/>
              <a:t>:</a:t>
            </a:r>
          </a:p>
          <a:p>
            <a:pPr lvl="1"/>
            <a:r>
              <a:rPr lang="en-US"/>
              <a:t>Test Plan</a:t>
            </a:r>
          </a:p>
          <a:p>
            <a:pPr lvl="1"/>
            <a:r>
              <a:rPr lang="en-US"/>
              <a:t>Comparison with Similar Designs</a:t>
            </a:r>
          </a:p>
          <a:p>
            <a:pPr lvl="1"/>
            <a:r>
              <a:rPr lang="en-US"/>
              <a:t>Repository Submission</a:t>
            </a:r>
          </a:p>
        </p:txBody>
      </p:sp>
      <p:sp>
        <p:nvSpPr>
          <p:cNvPr id="5" name="Content Placeholder 4">
            <a:extLst>
              <a:ext uri="{FF2B5EF4-FFF2-40B4-BE49-F238E27FC236}">
                <a16:creationId xmlns:a16="http://schemas.microsoft.com/office/drawing/2014/main" id="{AE360573-418A-2301-1295-8A8B27CB36BC}"/>
              </a:ext>
            </a:extLst>
          </p:cNvPr>
          <p:cNvSpPr>
            <a:spLocks noGrp="1"/>
          </p:cNvSpPr>
          <p:nvPr>
            <p:ph sz="half" idx="2"/>
          </p:nvPr>
        </p:nvSpPr>
        <p:spPr/>
        <p:txBody>
          <a:bodyPr>
            <a:normAutofit fontScale="70000" lnSpcReduction="20000"/>
          </a:bodyPr>
          <a:lstStyle/>
          <a:p>
            <a:r>
              <a:rPr lang="en-US"/>
              <a:t>Finalization and Presentation – Up until April 28</a:t>
            </a:r>
            <a:r>
              <a:rPr lang="en-US" baseline="30000"/>
              <a:t>th</a:t>
            </a:r>
            <a:r>
              <a:rPr lang="en-US"/>
              <a:t>:</a:t>
            </a:r>
          </a:p>
          <a:p>
            <a:pPr lvl="1"/>
            <a:r>
              <a:rPr lang="en-US"/>
              <a:t>Conclusion</a:t>
            </a:r>
          </a:p>
          <a:p>
            <a:pPr lvl="1"/>
            <a:r>
              <a:rPr lang="en-US"/>
              <a:t>Presentation Slides (with prototype demo)</a:t>
            </a:r>
          </a:p>
          <a:p>
            <a:pPr lvl="1"/>
            <a:r>
              <a:rPr lang="en-US"/>
              <a:t>References</a:t>
            </a:r>
          </a:p>
          <a:p>
            <a:pPr lvl="1"/>
            <a:r>
              <a:rPr lang="en-US"/>
              <a:t>BONUS: Demo Implementation</a:t>
            </a:r>
          </a:p>
        </p:txBody>
      </p:sp>
      <p:sp>
        <p:nvSpPr>
          <p:cNvPr id="6" name="TextBox 5">
            <a:extLst>
              <a:ext uri="{FF2B5EF4-FFF2-40B4-BE49-F238E27FC236}">
                <a16:creationId xmlns:a16="http://schemas.microsoft.com/office/drawing/2014/main" id="{63DA1629-4E17-29D3-C00A-768695C43648}"/>
              </a:ext>
            </a:extLst>
          </p:cNvPr>
          <p:cNvSpPr txBox="1"/>
          <p:nvPr/>
        </p:nvSpPr>
        <p:spPr>
          <a:xfrm>
            <a:off x="6626839" y="612800"/>
            <a:ext cx="4269759" cy="369332"/>
          </a:xfrm>
          <a:prstGeom prst="rect">
            <a:avLst/>
          </a:prstGeom>
          <a:noFill/>
        </p:spPr>
        <p:txBody>
          <a:bodyPr wrap="none" rtlCol="0">
            <a:spAutoFit/>
          </a:bodyPr>
          <a:lstStyle/>
          <a:p>
            <a:r>
              <a:rPr lang="en-US" b="0" i="0">
                <a:solidFill>
                  <a:srgbClr val="000000"/>
                </a:solidFill>
                <a:effectLst/>
                <a:latin typeface="Lucida Sans Unicode" panose="020B0602030504020204" pitchFamily="34" charset="0"/>
                <a:hlinkClick r:id="rId2" action="ppaction://hlinksldjump"/>
              </a:rPr>
              <a:t>← </a:t>
            </a:r>
            <a:r>
              <a:rPr lang="en-US">
                <a:hlinkClick r:id="rId2" action="ppaction://hlinksldjump"/>
              </a:rPr>
              <a:t>Back to Project Management / Scheduling</a:t>
            </a:r>
            <a:endParaRPr lang="en-US"/>
          </a:p>
        </p:txBody>
      </p:sp>
    </p:spTree>
    <p:extLst>
      <p:ext uri="{BB962C8B-B14F-4D97-AF65-F5344CB8AC3E}">
        <p14:creationId xmlns:p14="http://schemas.microsoft.com/office/powerpoint/2010/main" val="38840418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4B0CB-FC0F-6E78-CD3E-366302B2FBE2}"/>
              </a:ext>
            </a:extLst>
          </p:cNvPr>
          <p:cNvSpPr>
            <a:spLocks noGrp="1"/>
          </p:cNvSpPr>
          <p:nvPr>
            <p:ph type="title"/>
          </p:nvPr>
        </p:nvSpPr>
        <p:spPr/>
        <p:txBody>
          <a:bodyPr/>
          <a:lstStyle/>
          <a:p>
            <a:r>
              <a:rPr lang="en-US"/>
              <a:t>General Gannt Chart</a:t>
            </a:r>
          </a:p>
        </p:txBody>
      </p:sp>
      <p:pic>
        <p:nvPicPr>
          <p:cNvPr id="2054" name="Picture 6">
            <a:extLst>
              <a:ext uri="{FF2B5EF4-FFF2-40B4-BE49-F238E27FC236}">
                <a16:creationId xmlns:a16="http://schemas.microsoft.com/office/drawing/2014/main" id="{644F4FC1-7B87-C1F0-4656-CAF303CBBF5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03579" y="2557993"/>
            <a:ext cx="8184842" cy="33178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275B063-F5BB-DF75-DDF9-0EFF84109602}"/>
              </a:ext>
            </a:extLst>
          </p:cNvPr>
          <p:cNvSpPr txBox="1"/>
          <p:nvPr/>
        </p:nvSpPr>
        <p:spPr>
          <a:xfrm>
            <a:off x="6626839" y="612800"/>
            <a:ext cx="4269759" cy="369332"/>
          </a:xfrm>
          <a:prstGeom prst="rect">
            <a:avLst/>
          </a:prstGeom>
          <a:noFill/>
        </p:spPr>
        <p:txBody>
          <a:bodyPr wrap="none" rtlCol="0">
            <a:spAutoFit/>
          </a:bodyPr>
          <a:lstStyle/>
          <a:p>
            <a:r>
              <a:rPr lang="en-US" b="0" i="0">
                <a:solidFill>
                  <a:srgbClr val="000000"/>
                </a:solidFill>
                <a:effectLst/>
                <a:latin typeface="Lucida Sans Unicode" panose="020B0602030504020204" pitchFamily="34" charset="0"/>
                <a:hlinkClick r:id="rId3" action="ppaction://hlinksldjump"/>
              </a:rPr>
              <a:t>← </a:t>
            </a:r>
            <a:r>
              <a:rPr lang="en-US">
                <a:hlinkClick r:id="rId3" action="ppaction://hlinksldjump"/>
              </a:rPr>
              <a:t>Back to Project Management / Scheduling</a:t>
            </a:r>
            <a:endParaRPr lang="en-US"/>
          </a:p>
        </p:txBody>
      </p:sp>
    </p:spTree>
    <p:extLst>
      <p:ext uri="{BB962C8B-B14F-4D97-AF65-F5344CB8AC3E}">
        <p14:creationId xmlns:p14="http://schemas.microsoft.com/office/powerpoint/2010/main" val="20811921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387A5-0003-5D9F-B24D-F43221F57F59}"/>
            </a:ext>
          </a:extLst>
        </p:cNvPr>
        <p:cNvGrpSpPr/>
        <p:nvPr/>
      </p:nvGrpSpPr>
      <p:grpSpPr>
        <a:xfrm>
          <a:off x="0" y="0"/>
          <a:ext cx="0" cy="0"/>
          <a:chOff x="0" y="0"/>
          <a:chExt cx="0" cy="0"/>
        </a:xfrm>
      </p:grpSpPr>
      <p:pic>
        <p:nvPicPr>
          <p:cNvPr id="12304" name="Picture 16">
            <a:extLst>
              <a:ext uri="{FF2B5EF4-FFF2-40B4-BE49-F238E27FC236}">
                <a16:creationId xmlns:a16="http://schemas.microsoft.com/office/drawing/2014/main" id="{EBE4C2E9-7E88-9671-9713-40D075533E5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0655"/>
          <a:stretch/>
        </p:blipFill>
        <p:spPr bwMode="auto">
          <a:xfrm>
            <a:off x="617218" y="971749"/>
            <a:ext cx="10966149" cy="488039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88F223B-AE4A-54E7-874B-649E175A8069}"/>
              </a:ext>
            </a:extLst>
          </p:cNvPr>
          <p:cNvSpPr txBox="1"/>
          <p:nvPr/>
        </p:nvSpPr>
        <p:spPr>
          <a:xfrm>
            <a:off x="9253643" y="5886251"/>
            <a:ext cx="2098460" cy="369332"/>
          </a:xfrm>
          <a:prstGeom prst="rect">
            <a:avLst/>
          </a:prstGeom>
          <a:noFill/>
        </p:spPr>
        <p:txBody>
          <a:bodyPr wrap="none" rtlCol="0">
            <a:spAutoFit/>
          </a:bodyPr>
          <a:lstStyle/>
          <a:p>
            <a:r>
              <a:rPr lang="en-US">
                <a:hlinkClick r:id="rId3" action="ppaction://hlinksldjump"/>
              </a:rPr>
              <a:t>Go to second part </a:t>
            </a:r>
            <a:r>
              <a:rPr lang="en-US" b="0" i="0">
                <a:solidFill>
                  <a:srgbClr val="000000"/>
                </a:solidFill>
                <a:effectLst/>
                <a:latin typeface="Lucida Sans Unicode" panose="020B0602030504020204" pitchFamily="34" charset="0"/>
                <a:hlinkClick r:id="rId3" action="ppaction://hlinksldjump"/>
              </a:rPr>
              <a:t>→</a:t>
            </a:r>
            <a:endParaRPr lang="en-US"/>
          </a:p>
        </p:txBody>
      </p:sp>
      <p:sp>
        <p:nvSpPr>
          <p:cNvPr id="8" name="TextBox 7">
            <a:extLst>
              <a:ext uri="{FF2B5EF4-FFF2-40B4-BE49-F238E27FC236}">
                <a16:creationId xmlns:a16="http://schemas.microsoft.com/office/drawing/2014/main" id="{8DFB3F19-C2F9-7B00-3BDB-625CCCBA4FED}"/>
              </a:ext>
            </a:extLst>
          </p:cNvPr>
          <p:cNvSpPr txBox="1"/>
          <p:nvPr/>
        </p:nvSpPr>
        <p:spPr>
          <a:xfrm>
            <a:off x="6626839" y="612800"/>
            <a:ext cx="4269759" cy="369332"/>
          </a:xfrm>
          <a:prstGeom prst="rect">
            <a:avLst/>
          </a:prstGeom>
          <a:noFill/>
        </p:spPr>
        <p:txBody>
          <a:bodyPr wrap="none" rtlCol="0">
            <a:spAutoFit/>
          </a:bodyPr>
          <a:lstStyle/>
          <a:p>
            <a:r>
              <a:rPr lang="en-US" b="0" i="0">
                <a:solidFill>
                  <a:srgbClr val="000000"/>
                </a:solidFill>
                <a:effectLst/>
                <a:latin typeface="Lucida Sans Unicode" panose="020B0602030504020204" pitchFamily="34" charset="0"/>
                <a:hlinkClick r:id="rId4" action="ppaction://hlinksldjump"/>
              </a:rPr>
              <a:t>← </a:t>
            </a:r>
            <a:r>
              <a:rPr lang="en-US">
                <a:hlinkClick r:id="rId4" action="ppaction://hlinksldjump"/>
              </a:rPr>
              <a:t>Back to Project Management / Scheduling</a:t>
            </a:r>
            <a:endParaRPr lang="en-US"/>
          </a:p>
        </p:txBody>
      </p:sp>
    </p:spTree>
    <p:extLst>
      <p:ext uri="{BB962C8B-B14F-4D97-AF65-F5344CB8AC3E}">
        <p14:creationId xmlns:p14="http://schemas.microsoft.com/office/powerpoint/2010/main" val="12197758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D3164-4767-498B-E28F-D867831DC42B}"/>
            </a:ext>
          </a:extLst>
        </p:cNvPr>
        <p:cNvGrpSpPr/>
        <p:nvPr/>
      </p:nvGrpSpPr>
      <p:grpSpPr>
        <a:xfrm>
          <a:off x="0" y="0"/>
          <a:ext cx="0" cy="0"/>
          <a:chOff x="0" y="0"/>
          <a:chExt cx="0" cy="0"/>
        </a:xfrm>
      </p:grpSpPr>
      <p:pic>
        <p:nvPicPr>
          <p:cNvPr id="6" name="Picture 16">
            <a:extLst>
              <a:ext uri="{FF2B5EF4-FFF2-40B4-BE49-F238E27FC236}">
                <a16:creationId xmlns:a16="http://schemas.microsoft.com/office/drawing/2014/main" id="{74768788-8B2C-ABBB-8948-30EFC0F12E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8846"/>
          <a:stretch/>
        </p:blipFill>
        <p:spPr bwMode="auto">
          <a:xfrm>
            <a:off x="637541" y="915883"/>
            <a:ext cx="10934372" cy="504465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04B1E6-10D4-11A4-BFE0-3F1ED076FA6F}"/>
              </a:ext>
            </a:extLst>
          </p:cNvPr>
          <p:cNvSpPr txBox="1"/>
          <p:nvPr/>
        </p:nvSpPr>
        <p:spPr>
          <a:xfrm>
            <a:off x="731943" y="5879901"/>
            <a:ext cx="1769843" cy="369332"/>
          </a:xfrm>
          <a:prstGeom prst="rect">
            <a:avLst/>
          </a:prstGeom>
          <a:noFill/>
        </p:spPr>
        <p:txBody>
          <a:bodyPr wrap="none" rtlCol="0">
            <a:spAutoFit/>
          </a:bodyPr>
          <a:lstStyle/>
          <a:p>
            <a:r>
              <a:rPr lang="en-US" b="0" i="0">
                <a:solidFill>
                  <a:srgbClr val="000000"/>
                </a:solidFill>
                <a:effectLst/>
                <a:latin typeface="Lucida Sans Unicode" panose="020B0602030504020204" pitchFamily="34" charset="0"/>
                <a:hlinkClick r:id="rId3" action="ppaction://hlinksldjump"/>
              </a:rPr>
              <a:t>←</a:t>
            </a:r>
            <a:r>
              <a:rPr lang="en-US">
                <a:hlinkClick r:id="rId3" action="ppaction://hlinksldjump"/>
              </a:rPr>
              <a:t>Go to first part</a:t>
            </a:r>
            <a:endParaRPr lang="en-US"/>
          </a:p>
        </p:txBody>
      </p:sp>
      <p:sp>
        <p:nvSpPr>
          <p:cNvPr id="5" name="TextBox 4">
            <a:extLst>
              <a:ext uri="{FF2B5EF4-FFF2-40B4-BE49-F238E27FC236}">
                <a16:creationId xmlns:a16="http://schemas.microsoft.com/office/drawing/2014/main" id="{8C36538E-3CB0-BE53-8F51-B7549AFDBD86}"/>
              </a:ext>
            </a:extLst>
          </p:cNvPr>
          <p:cNvSpPr txBox="1"/>
          <p:nvPr/>
        </p:nvSpPr>
        <p:spPr>
          <a:xfrm>
            <a:off x="6626839" y="612800"/>
            <a:ext cx="4269759" cy="369332"/>
          </a:xfrm>
          <a:prstGeom prst="rect">
            <a:avLst/>
          </a:prstGeom>
          <a:noFill/>
        </p:spPr>
        <p:txBody>
          <a:bodyPr wrap="none" rtlCol="0">
            <a:spAutoFit/>
          </a:bodyPr>
          <a:lstStyle/>
          <a:p>
            <a:r>
              <a:rPr lang="en-US" b="0" i="0">
                <a:solidFill>
                  <a:srgbClr val="000000"/>
                </a:solidFill>
                <a:effectLst/>
                <a:latin typeface="Lucida Sans Unicode" panose="020B0602030504020204" pitchFamily="34" charset="0"/>
                <a:hlinkClick r:id="rId4" action="ppaction://hlinksldjump"/>
              </a:rPr>
              <a:t>← </a:t>
            </a:r>
            <a:r>
              <a:rPr lang="en-US">
                <a:hlinkClick r:id="rId4" action="ppaction://hlinksldjump"/>
              </a:rPr>
              <a:t>Back to Project Management / Scheduling</a:t>
            </a:r>
            <a:endParaRPr lang="en-US"/>
          </a:p>
        </p:txBody>
      </p:sp>
    </p:spTree>
    <p:extLst>
      <p:ext uri="{BB962C8B-B14F-4D97-AF65-F5344CB8AC3E}">
        <p14:creationId xmlns:p14="http://schemas.microsoft.com/office/powerpoint/2010/main" val="27770127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2FDBE-8590-6E93-3FA8-116616826CF8}"/>
              </a:ext>
            </a:extLst>
          </p:cNvPr>
          <p:cNvSpPr>
            <a:spLocks noGrp="1"/>
          </p:cNvSpPr>
          <p:nvPr>
            <p:ph type="title"/>
          </p:nvPr>
        </p:nvSpPr>
        <p:spPr/>
        <p:txBody>
          <a:bodyPr/>
          <a:lstStyle/>
          <a:p>
            <a:r>
              <a:rPr lang="en-US"/>
              <a:t>Planning</a:t>
            </a:r>
          </a:p>
        </p:txBody>
      </p:sp>
      <p:graphicFrame>
        <p:nvGraphicFramePr>
          <p:cNvPr id="5" name="Content Placeholder 4">
            <a:extLst>
              <a:ext uri="{FF2B5EF4-FFF2-40B4-BE49-F238E27FC236}">
                <a16:creationId xmlns:a16="http://schemas.microsoft.com/office/drawing/2014/main" id="{DDB70976-5EE3-D8E0-40A9-C1A40ADE579A}"/>
              </a:ext>
            </a:extLst>
          </p:cNvPr>
          <p:cNvGraphicFramePr>
            <a:graphicFrameLocks noGrp="1"/>
          </p:cNvGraphicFramePr>
          <p:nvPr>
            <p:ph sz="half" idx="1"/>
            <p:extLst>
              <p:ext uri="{D42A27DB-BD31-4B8C-83A1-F6EECF244321}">
                <p14:modId xmlns:p14="http://schemas.microsoft.com/office/powerpoint/2010/main" val="1574015701"/>
              </p:ext>
            </p:extLst>
          </p:nvPr>
        </p:nvGraphicFramePr>
        <p:xfrm>
          <a:off x="1295402" y="2560639"/>
          <a:ext cx="4622440" cy="3309939"/>
        </p:xfrm>
        <a:graphic>
          <a:graphicData uri="http://schemas.openxmlformats.org/drawingml/2006/table">
            <a:tbl>
              <a:tblPr/>
              <a:tblGrid>
                <a:gridCol w="1308469">
                  <a:extLst>
                    <a:ext uri="{9D8B030D-6E8A-4147-A177-3AD203B41FA5}">
                      <a16:colId xmlns:a16="http://schemas.microsoft.com/office/drawing/2014/main" val="3655733931"/>
                    </a:ext>
                  </a:extLst>
                </a:gridCol>
                <a:gridCol w="3313971">
                  <a:extLst>
                    <a:ext uri="{9D8B030D-6E8A-4147-A177-3AD203B41FA5}">
                      <a16:colId xmlns:a16="http://schemas.microsoft.com/office/drawing/2014/main" val="3204087247"/>
                    </a:ext>
                  </a:extLst>
                </a:gridCol>
              </a:tblGrid>
              <a:tr h="367771">
                <a:tc>
                  <a:txBody>
                    <a:bodyPr/>
                    <a:lstStyle/>
                    <a:p>
                      <a:pPr algn="ctr" rtl="0" fontAlgn="b">
                        <a:buNone/>
                      </a:pPr>
                      <a:r>
                        <a:rPr lang="en-US" sz="1200" b="1" i="0" u="none" strike="noStrike">
                          <a:solidFill>
                            <a:srgbClr val="000000"/>
                          </a:solidFill>
                          <a:effectLst/>
                          <a:latin typeface="Arial" panose="020B0604020202020204" pitchFamily="34" charset="0"/>
                        </a:rPr>
                        <a:t>Milestone</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E2F3"/>
                    </a:solidFill>
                  </a:tcPr>
                </a:tc>
                <a:tc>
                  <a:txBody>
                    <a:bodyPr/>
                    <a:lstStyle/>
                    <a:p>
                      <a:pPr algn="ctr" rtl="0" fontAlgn="b">
                        <a:buNone/>
                      </a:pPr>
                      <a:r>
                        <a:rPr lang="en-US" sz="1200" b="1" i="0" u="none" strike="noStrike">
                          <a:solidFill>
                            <a:srgbClr val="000000"/>
                          </a:solidFill>
                          <a:effectLst/>
                          <a:latin typeface="Arial" panose="020B0604020202020204" pitchFamily="34" charset="0"/>
                        </a:rPr>
                        <a:t>Description</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E2F3"/>
                    </a:solidFill>
                  </a:tcPr>
                </a:tc>
                <a:extLst>
                  <a:ext uri="{0D108BD9-81ED-4DB2-BD59-A6C34878D82A}">
                    <a16:rowId xmlns:a16="http://schemas.microsoft.com/office/drawing/2014/main" val="2009469761"/>
                  </a:ext>
                </a:extLst>
              </a:tr>
              <a:tr h="367771">
                <a:tc>
                  <a:txBody>
                    <a:bodyPr/>
                    <a:lstStyle/>
                    <a:p>
                      <a:pPr algn="ctr" rtl="0" fontAlgn="b">
                        <a:buNone/>
                      </a:pPr>
                      <a:r>
                        <a:rPr lang="en-US" sz="1200" b="0" i="0" u="none" strike="noStrike">
                          <a:solidFill>
                            <a:srgbClr val="000000"/>
                          </a:solidFill>
                          <a:effectLst/>
                          <a:latin typeface="Arial" panose="020B0604020202020204" pitchFamily="34" charset="0"/>
                        </a:rPr>
                        <a:t>M1</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1200" b="0" i="0" u="none" strike="noStrike">
                          <a:solidFill>
                            <a:srgbClr val="000000"/>
                          </a:solidFill>
                          <a:effectLst/>
                          <a:latin typeface="Arial" panose="020B0604020202020204" pitchFamily="34" charset="0"/>
                        </a:rPr>
                        <a:t>Planning Complete (T1 done)</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78190428"/>
                  </a:ext>
                </a:extLst>
              </a:tr>
              <a:tr h="367771">
                <a:tc>
                  <a:txBody>
                    <a:bodyPr/>
                    <a:lstStyle/>
                    <a:p>
                      <a:pPr algn="ctr" rtl="0" fontAlgn="b">
                        <a:buNone/>
                      </a:pPr>
                      <a:r>
                        <a:rPr lang="en-US" sz="1200" b="0" i="0" u="none" strike="noStrike">
                          <a:solidFill>
                            <a:srgbClr val="000000"/>
                          </a:solidFill>
                          <a:effectLst/>
                          <a:latin typeface="Arial" panose="020B0604020202020204" pitchFamily="34" charset="0"/>
                        </a:rPr>
                        <a:t>M2</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1200" b="0" i="0" u="none" strike="noStrike">
                          <a:solidFill>
                            <a:srgbClr val="000000"/>
                          </a:solidFill>
                          <a:effectLst/>
                          <a:latin typeface="Arial" panose="020B0604020202020204" pitchFamily="34" charset="0"/>
                        </a:rPr>
                        <a:t>Test Plan Ready</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751498"/>
                  </a:ext>
                </a:extLst>
              </a:tr>
              <a:tr h="367771">
                <a:tc>
                  <a:txBody>
                    <a:bodyPr/>
                    <a:lstStyle/>
                    <a:p>
                      <a:pPr algn="ctr" rtl="0" fontAlgn="b">
                        <a:buNone/>
                      </a:pPr>
                      <a:r>
                        <a:rPr lang="en-US" sz="1200" b="0" i="0" u="none" strike="noStrike">
                          <a:solidFill>
                            <a:srgbClr val="000000"/>
                          </a:solidFill>
                          <a:effectLst/>
                          <a:latin typeface="Arial" panose="020B0604020202020204" pitchFamily="34" charset="0"/>
                        </a:rPr>
                        <a:t>M3</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1200" b="0" i="0" u="none" strike="noStrike">
                          <a:solidFill>
                            <a:srgbClr val="000000"/>
                          </a:solidFill>
                          <a:effectLst/>
                          <a:latin typeface="Arial" panose="020B0604020202020204" pitchFamily="34" charset="0"/>
                        </a:rPr>
                        <a:t>Design Comparison Complete</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90766943"/>
                  </a:ext>
                </a:extLst>
              </a:tr>
              <a:tr h="367771">
                <a:tc>
                  <a:txBody>
                    <a:bodyPr/>
                    <a:lstStyle/>
                    <a:p>
                      <a:pPr algn="ctr" rtl="0" fontAlgn="b">
                        <a:buNone/>
                      </a:pPr>
                      <a:r>
                        <a:rPr lang="en-US" sz="1200" b="0" i="0" u="none" strike="noStrike">
                          <a:solidFill>
                            <a:srgbClr val="000000"/>
                          </a:solidFill>
                          <a:effectLst/>
                          <a:latin typeface="Arial" panose="020B0604020202020204" pitchFamily="34" charset="0"/>
                        </a:rPr>
                        <a:t>M4</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1200" b="0" i="0" u="none" strike="noStrike">
                          <a:solidFill>
                            <a:srgbClr val="000000"/>
                          </a:solidFill>
                          <a:effectLst/>
                          <a:latin typeface="Arial" panose="020B0604020202020204" pitchFamily="34" charset="0"/>
                        </a:rPr>
                        <a:t>Estimation Complete</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94557334"/>
                  </a:ext>
                </a:extLst>
              </a:tr>
              <a:tr h="367771">
                <a:tc>
                  <a:txBody>
                    <a:bodyPr/>
                    <a:lstStyle/>
                    <a:p>
                      <a:pPr algn="ctr" rtl="0" fontAlgn="b">
                        <a:buNone/>
                      </a:pPr>
                      <a:r>
                        <a:rPr lang="en-US" sz="1200" b="0" i="0" u="none" strike="noStrike">
                          <a:solidFill>
                            <a:srgbClr val="000000"/>
                          </a:solidFill>
                          <a:effectLst/>
                          <a:latin typeface="Arial" panose="020B0604020202020204" pitchFamily="34" charset="0"/>
                        </a:rPr>
                        <a:t>M5</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1200" b="0" i="0" u="none" strike="noStrike">
                          <a:solidFill>
                            <a:srgbClr val="000000"/>
                          </a:solidFill>
                          <a:effectLst/>
                          <a:latin typeface="Arial" panose="020B0604020202020204" pitchFamily="34" charset="0"/>
                        </a:rPr>
                        <a:t>Presentation Content Ready</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24202080"/>
                  </a:ext>
                </a:extLst>
              </a:tr>
              <a:tr h="367771">
                <a:tc>
                  <a:txBody>
                    <a:bodyPr/>
                    <a:lstStyle/>
                    <a:p>
                      <a:pPr algn="ctr" rtl="0" fontAlgn="b">
                        <a:buNone/>
                      </a:pPr>
                      <a:r>
                        <a:rPr lang="en-US" sz="1200" b="0" i="0" u="none" strike="noStrike">
                          <a:solidFill>
                            <a:srgbClr val="000000"/>
                          </a:solidFill>
                          <a:effectLst/>
                          <a:latin typeface="Arial" panose="020B0604020202020204" pitchFamily="34" charset="0"/>
                        </a:rPr>
                        <a:t>M6</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1200" b="0" i="0" u="none" strike="noStrike">
                          <a:solidFill>
                            <a:srgbClr val="000000"/>
                          </a:solidFill>
                          <a:effectLst/>
                          <a:latin typeface="Arial" panose="020B0604020202020204" pitchFamily="34" charset="0"/>
                        </a:rPr>
                        <a:t>Review and References Done</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07607300"/>
                  </a:ext>
                </a:extLst>
              </a:tr>
              <a:tr h="367771">
                <a:tc>
                  <a:txBody>
                    <a:bodyPr/>
                    <a:lstStyle/>
                    <a:p>
                      <a:pPr algn="ctr" rtl="0" fontAlgn="b">
                        <a:buNone/>
                      </a:pPr>
                      <a:r>
                        <a:rPr lang="en-US" sz="1200" b="0" i="0" u="none" strike="noStrike">
                          <a:solidFill>
                            <a:srgbClr val="000000"/>
                          </a:solidFill>
                          <a:effectLst/>
                          <a:latin typeface="Arial" panose="020B0604020202020204" pitchFamily="34" charset="0"/>
                        </a:rPr>
                        <a:t>M7</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1200" b="0" i="0" u="none" strike="noStrike">
                          <a:solidFill>
                            <a:srgbClr val="000000"/>
                          </a:solidFill>
                          <a:effectLst/>
                          <a:latin typeface="Arial" panose="020B0604020202020204" pitchFamily="34" charset="0"/>
                        </a:rPr>
                        <a:t>Demo Built</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7170352"/>
                  </a:ext>
                </a:extLst>
              </a:tr>
              <a:tr h="367771">
                <a:tc>
                  <a:txBody>
                    <a:bodyPr/>
                    <a:lstStyle/>
                    <a:p>
                      <a:pPr algn="ctr" rtl="0" fontAlgn="b">
                        <a:buNone/>
                      </a:pPr>
                      <a:r>
                        <a:rPr lang="en-US" sz="1200" b="0" i="0" u="none" strike="noStrike">
                          <a:solidFill>
                            <a:srgbClr val="000000"/>
                          </a:solidFill>
                          <a:effectLst/>
                          <a:latin typeface="Arial" panose="020B0604020202020204" pitchFamily="34" charset="0"/>
                        </a:rPr>
                        <a:t>M8</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1200" b="0" i="0" u="none" strike="noStrike">
                          <a:solidFill>
                            <a:srgbClr val="000000"/>
                          </a:solidFill>
                          <a:effectLst/>
                          <a:latin typeface="Arial" panose="020B0604020202020204" pitchFamily="34" charset="0"/>
                        </a:rPr>
                        <a:t>Final Deliverables Submitted</a:t>
                      </a:r>
                      <a:endParaRPr lang="en-US">
                        <a:effectLst/>
                      </a:endParaRPr>
                    </a:p>
                  </a:txBody>
                  <a:tcPr marL="12700" marR="12700" marT="12700" marB="6350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21933190"/>
                  </a:ext>
                </a:extLst>
              </a:tr>
            </a:tbl>
          </a:graphicData>
        </a:graphic>
      </p:graphicFrame>
      <p:graphicFrame>
        <p:nvGraphicFramePr>
          <p:cNvPr id="9" name="Content Placeholder 8">
            <a:extLst>
              <a:ext uri="{FF2B5EF4-FFF2-40B4-BE49-F238E27FC236}">
                <a16:creationId xmlns:a16="http://schemas.microsoft.com/office/drawing/2014/main" id="{1C717B47-881D-FB85-15A8-4EE26AABAA0A}"/>
              </a:ext>
            </a:extLst>
          </p:cNvPr>
          <p:cNvGraphicFramePr>
            <a:graphicFrameLocks noGrp="1"/>
          </p:cNvGraphicFramePr>
          <p:nvPr>
            <p:ph sz="half" idx="2"/>
            <p:extLst>
              <p:ext uri="{D42A27DB-BD31-4B8C-83A1-F6EECF244321}">
                <p14:modId xmlns:p14="http://schemas.microsoft.com/office/powerpoint/2010/main" val="748560938"/>
              </p:ext>
            </p:extLst>
          </p:nvPr>
        </p:nvGraphicFramePr>
        <p:xfrm>
          <a:off x="6096000" y="2560639"/>
          <a:ext cx="4800597" cy="3433140"/>
        </p:xfrm>
        <a:graphic>
          <a:graphicData uri="http://schemas.openxmlformats.org/drawingml/2006/table">
            <a:tbl>
              <a:tblPr/>
              <a:tblGrid>
                <a:gridCol w="445877">
                  <a:extLst>
                    <a:ext uri="{9D8B030D-6E8A-4147-A177-3AD203B41FA5}">
                      <a16:colId xmlns:a16="http://schemas.microsoft.com/office/drawing/2014/main" val="1188785727"/>
                    </a:ext>
                  </a:extLst>
                </a:gridCol>
                <a:gridCol w="1828091">
                  <a:extLst>
                    <a:ext uri="{9D8B030D-6E8A-4147-A177-3AD203B41FA5}">
                      <a16:colId xmlns:a16="http://schemas.microsoft.com/office/drawing/2014/main" val="3512561572"/>
                    </a:ext>
                  </a:extLst>
                </a:gridCol>
                <a:gridCol w="839732">
                  <a:extLst>
                    <a:ext uri="{9D8B030D-6E8A-4147-A177-3AD203B41FA5}">
                      <a16:colId xmlns:a16="http://schemas.microsoft.com/office/drawing/2014/main" val="707348208"/>
                    </a:ext>
                  </a:extLst>
                </a:gridCol>
                <a:gridCol w="802577">
                  <a:extLst>
                    <a:ext uri="{9D8B030D-6E8A-4147-A177-3AD203B41FA5}">
                      <a16:colId xmlns:a16="http://schemas.microsoft.com/office/drawing/2014/main" val="2755578049"/>
                    </a:ext>
                  </a:extLst>
                </a:gridCol>
                <a:gridCol w="884320">
                  <a:extLst>
                    <a:ext uri="{9D8B030D-6E8A-4147-A177-3AD203B41FA5}">
                      <a16:colId xmlns:a16="http://schemas.microsoft.com/office/drawing/2014/main" val="150097273"/>
                    </a:ext>
                  </a:extLst>
                </a:gridCol>
              </a:tblGrid>
              <a:tr h="384440">
                <a:tc>
                  <a:txBody>
                    <a:bodyPr/>
                    <a:lstStyle/>
                    <a:p>
                      <a:pPr algn="ctr" rtl="0" fontAlgn="b">
                        <a:buNone/>
                      </a:pPr>
                      <a:r>
                        <a:rPr lang="en-US" sz="900" b="1" i="0" u="none" strike="noStrike">
                          <a:solidFill>
                            <a:srgbClr val="000000"/>
                          </a:solidFill>
                          <a:effectLst/>
                          <a:latin typeface="Arial" panose="020B0604020202020204" pitchFamily="34" charset="0"/>
                        </a:rPr>
                        <a:t>Task</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DAF8"/>
                    </a:solidFill>
                  </a:tcPr>
                </a:tc>
                <a:tc>
                  <a:txBody>
                    <a:bodyPr/>
                    <a:lstStyle/>
                    <a:p>
                      <a:pPr algn="ctr" rtl="0" fontAlgn="b">
                        <a:buNone/>
                      </a:pPr>
                      <a:r>
                        <a:rPr lang="en-US" sz="900" b="1" i="0" u="none" strike="noStrike">
                          <a:solidFill>
                            <a:srgbClr val="000000"/>
                          </a:solidFill>
                          <a:effectLst/>
                          <a:latin typeface="Arial" panose="020B0604020202020204" pitchFamily="34" charset="0"/>
                        </a:rPr>
                        <a:t>Task Name</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DAF8"/>
                    </a:solidFill>
                  </a:tcPr>
                </a:tc>
                <a:tc>
                  <a:txBody>
                    <a:bodyPr/>
                    <a:lstStyle/>
                    <a:p>
                      <a:pPr algn="ctr" rtl="0" fontAlgn="b">
                        <a:buNone/>
                      </a:pPr>
                      <a:r>
                        <a:rPr lang="en-US" sz="900" b="1" i="0" u="none" strike="noStrike">
                          <a:solidFill>
                            <a:srgbClr val="000000"/>
                          </a:solidFill>
                          <a:effectLst/>
                          <a:latin typeface="Arial" panose="020B0604020202020204" pitchFamily="34" charset="0"/>
                        </a:rPr>
                        <a:t>Effort (person-days)</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DAF8"/>
                    </a:solidFill>
                  </a:tcPr>
                </a:tc>
                <a:tc>
                  <a:txBody>
                    <a:bodyPr/>
                    <a:lstStyle/>
                    <a:p>
                      <a:pPr algn="ctr" rtl="0" fontAlgn="b">
                        <a:buNone/>
                      </a:pPr>
                      <a:r>
                        <a:rPr lang="en-US" sz="900" b="1" i="0" u="none" strike="noStrike">
                          <a:solidFill>
                            <a:srgbClr val="000000"/>
                          </a:solidFill>
                          <a:effectLst/>
                          <a:latin typeface="Arial" panose="020B0604020202020204" pitchFamily="34" charset="0"/>
                        </a:rPr>
                        <a:t>Duration (days)</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DAF8"/>
                    </a:solidFill>
                  </a:tcPr>
                </a:tc>
                <a:tc>
                  <a:txBody>
                    <a:bodyPr/>
                    <a:lstStyle/>
                    <a:p>
                      <a:pPr algn="ctr" rtl="0" fontAlgn="b">
                        <a:buNone/>
                      </a:pPr>
                      <a:r>
                        <a:rPr lang="en-US" sz="900" b="1" i="0" u="none" strike="noStrike">
                          <a:solidFill>
                            <a:srgbClr val="000000"/>
                          </a:solidFill>
                          <a:effectLst/>
                          <a:latin typeface="Arial" panose="020B0604020202020204" pitchFamily="34" charset="0"/>
                        </a:rPr>
                        <a:t>Dependencies</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DAF8"/>
                    </a:solidFill>
                  </a:tcPr>
                </a:tc>
                <a:extLst>
                  <a:ext uri="{0D108BD9-81ED-4DB2-BD59-A6C34878D82A}">
                    <a16:rowId xmlns:a16="http://schemas.microsoft.com/office/drawing/2014/main" val="3120632976"/>
                  </a:ext>
                </a:extLst>
              </a:tr>
              <a:tr h="159402">
                <a:tc>
                  <a:txBody>
                    <a:bodyPr/>
                    <a:lstStyle/>
                    <a:p>
                      <a:pPr algn="ctr" rtl="0" fontAlgn="b">
                        <a:buNone/>
                      </a:pPr>
                      <a:r>
                        <a:rPr lang="en-US" sz="900" b="0" i="0" u="none" strike="noStrike">
                          <a:solidFill>
                            <a:srgbClr val="000000"/>
                          </a:solidFill>
                          <a:effectLst/>
                          <a:latin typeface="Arial" panose="020B0604020202020204" pitchFamily="34" charset="0"/>
                        </a:rPr>
                        <a:t>T1</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Task Delegation</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60078055"/>
                  </a:ext>
                </a:extLst>
              </a:tr>
              <a:tr h="271921">
                <a:tc>
                  <a:txBody>
                    <a:bodyPr/>
                    <a:lstStyle/>
                    <a:p>
                      <a:pPr algn="ctr" rtl="0" fontAlgn="b">
                        <a:buNone/>
                      </a:pPr>
                      <a:r>
                        <a:rPr lang="en-US" sz="900" b="0" i="0" u="none" strike="noStrike">
                          <a:solidFill>
                            <a:srgbClr val="000000"/>
                          </a:solidFill>
                          <a:effectLst/>
                          <a:latin typeface="Arial" panose="020B0604020202020204" pitchFamily="34" charset="0"/>
                        </a:rPr>
                        <a:t>T2</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Review and Revise Deliverable 1</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4</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69765341"/>
                  </a:ext>
                </a:extLst>
              </a:tr>
              <a:tr h="271921">
                <a:tc>
                  <a:txBody>
                    <a:bodyPr/>
                    <a:lstStyle/>
                    <a:p>
                      <a:pPr algn="ctr" rtl="0" fontAlgn="b">
                        <a:buNone/>
                      </a:pPr>
                      <a:r>
                        <a:rPr lang="en-US" sz="900" b="0" i="0" u="none" strike="noStrike">
                          <a:solidFill>
                            <a:srgbClr val="000000"/>
                          </a:solidFill>
                          <a:effectLst/>
                          <a:latin typeface="Arial" panose="020B0604020202020204" pitchFamily="34" charset="0"/>
                        </a:rPr>
                        <a:t>T3</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Project Scheduling and Staffing</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20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T1 (M1)</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83096758"/>
                  </a:ext>
                </a:extLst>
              </a:tr>
              <a:tr h="159402">
                <a:tc>
                  <a:txBody>
                    <a:bodyPr/>
                    <a:lstStyle/>
                    <a:p>
                      <a:pPr algn="ctr" rtl="0" fontAlgn="b">
                        <a:buNone/>
                      </a:pPr>
                      <a:r>
                        <a:rPr lang="en-US" sz="900" b="0" i="0" u="none" strike="noStrike">
                          <a:solidFill>
                            <a:srgbClr val="000000"/>
                          </a:solidFill>
                          <a:effectLst/>
                          <a:latin typeface="Arial" panose="020B0604020202020204" pitchFamily="34" charset="0"/>
                        </a:rPr>
                        <a:t>T4</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Test Plan</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T1 (M1)</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01834387"/>
                  </a:ext>
                </a:extLst>
              </a:tr>
              <a:tr h="271921">
                <a:tc>
                  <a:txBody>
                    <a:bodyPr/>
                    <a:lstStyle/>
                    <a:p>
                      <a:pPr algn="ctr" rtl="0" fontAlgn="b">
                        <a:buNone/>
                      </a:pPr>
                      <a:r>
                        <a:rPr lang="en-US" sz="900" b="0" i="0" u="none" strike="noStrike">
                          <a:solidFill>
                            <a:srgbClr val="000000"/>
                          </a:solidFill>
                          <a:effectLst/>
                          <a:latin typeface="Arial" panose="020B0604020202020204" pitchFamily="34" charset="0"/>
                        </a:rPr>
                        <a:t>T5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Comparison with Similar Designs</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T2, T4 (M3)</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63662759"/>
                  </a:ext>
                </a:extLst>
              </a:tr>
              <a:tr h="271921">
                <a:tc>
                  <a:txBody>
                    <a:bodyPr/>
                    <a:lstStyle/>
                    <a:p>
                      <a:pPr algn="ctr" rtl="0" fontAlgn="b">
                        <a:buNone/>
                      </a:pPr>
                      <a:r>
                        <a:rPr lang="en-US" sz="900" b="0" i="0" u="none" strike="noStrike">
                          <a:solidFill>
                            <a:srgbClr val="000000"/>
                          </a:solidFill>
                          <a:effectLst/>
                          <a:latin typeface="Arial" panose="020B0604020202020204" pitchFamily="34" charset="0"/>
                        </a:rPr>
                        <a:t>T6</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Cost, Effort &amp; Pricing Estimation</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T1, T2 (M4)</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20048453"/>
                  </a:ext>
                </a:extLst>
              </a:tr>
              <a:tr h="271921">
                <a:tc>
                  <a:txBody>
                    <a:bodyPr/>
                    <a:lstStyle/>
                    <a:p>
                      <a:pPr algn="ctr" rtl="0" fontAlgn="b">
                        <a:buNone/>
                      </a:pPr>
                      <a:r>
                        <a:rPr lang="en-US" sz="900" b="0" i="0" u="none" strike="noStrike">
                          <a:solidFill>
                            <a:srgbClr val="000000"/>
                          </a:solidFill>
                          <a:effectLst/>
                          <a:latin typeface="Arial" panose="020B0604020202020204" pitchFamily="34" charset="0"/>
                        </a:rPr>
                        <a:t>T7</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Review and Revise Deliverable 1.1</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6</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T1 (M1)</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81968742"/>
                  </a:ext>
                </a:extLst>
              </a:tr>
              <a:tr h="271921">
                <a:tc>
                  <a:txBody>
                    <a:bodyPr/>
                    <a:lstStyle/>
                    <a:p>
                      <a:pPr algn="ctr" rtl="0" fontAlgn="b">
                        <a:buNone/>
                      </a:pPr>
                      <a:r>
                        <a:rPr lang="en-US" sz="900" b="0" i="0" u="none" strike="noStrike">
                          <a:solidFill>
                            <a:srgbClr val="000000"/>
                          </a:solidFill>
                          <a:effectLst/>
                          <a:latin typeface="Arial" panose="020B0604020202020204" pitchFamily="34" charset="0"/>
                        </a:rPr>
                        <a:t>T8</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Repository Submission + References</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T4 (M2)</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23080900"/>
                  </a:ext>
                </a:extLst>
              </a:tr>
              <a:tr h="271921">
                <a:tc>
                  <a:txBody>
                    <a:bodyPr/>
                    <a:lstStyle/>
                    <a:p>
                      <a:pPr algn="ctr" rtl="0" fontAlgn="b">
                        <a:buNone/>
                      </a:pPr>
                      <a:r>
                        <a:rPr lang="en-US" sz="900" b="0" i="0" u="none" strike="noStrike">
                          <a:solidFill>
                            <a:srgbClr val="000000"/>
                          </a:solidFill>
                          <a:effectLst/>
                          <a:latin typeface="Arial" panose="020B0604020202020204" pitchFamily="34" charset="0"/>
                        </a:rPr>
                        <a:t>T9</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Presentation Slides + Demo</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T3, T6 (M5)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83094797"/>
                  </a:ext>
                </a:extLst>
              </a:tr>
              <a:tr h="159402">
                <a:tc>
                  <a:txBody>
                    <a:bodyPr/>
                    <a:lstStyle/>
                    <a:p>
                      <a:pPr algn="ctr" rtl="0" fontAlgn="b">
                        <a:buNone/>
                      </a:pPr>
                      <a:r>
                        <a:rPr lang="en-US" sz="900" b="0" i="0" u="none" strike="noStrike">
                          <a:solidFill>
                            <a:srgbClr val="000000"/>
                          </a:solidFill>
                          <a:effectLst/>
                          <a:latin typeface="Arial" panose="020B0604020202020204" pitchFamily="34" charset="0"/>
                        </a:rPr>
                        <a:t>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Conclusion</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T7, T8 (M6)</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84660861"/>
                  </a:ext>
                </a:extLst>
              </a:tr>
              <a:tr h="271921">
                <a:tc>
                  <a:txBody>
                    <a:bodyPr/>
                    <a:lstStyle/>
                    <a:p>
                      <a:pPr algn="ctr" rtl="0" fontAlgn="b">
                        <a:buNone/>
                      </a:pPr>
                      <a:r>
                        <a:rPr lang="en-US" sz="900" b="0" i="0" u="none" strike="noStrike">
                          <a:solidFill>
                            <a:srgbClr val="000000"/>
                          </a:solidFill>
                          <a:effectLst/>
                          <a:latin typeface="Arial" panose="020B0604020202020204" pitchFamily="34" charset="0"/>
                        </a:rPr>
                        <a:t>T11</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BONUS: Demo Implementation</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15</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T9 (M7)</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56625796"/>
                  </a:ext>
                </a:extLst>
              </a:tr>
              <a:tr h="271921">
                <a:tc>
                  <a:txBody>
                    <a:bodyPr/>
                    <a:lstStyle/>
                    <a:p>
                      <a:pPr algn="ctr" rtl="0" fontAlgn="b">
                        <a:buNone/>
                      </a:pPr>
                      <a:r>
                        <a:rPr lang="en-US" sz="900" b="0" i="0" u="none" strike="noStrike">
                          <a:solidFill>
                            <a:srgbClr val="000000"/>
                          </a:solidFill>
                          <a:effectLst/>
                          <a:latin typeface="Arial" panose="020B0604020202020204" pitchFamily="34" charset="0"/>
                        </a:rPr>
                        <a:t>T12</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Final Submission</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10</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b">
                        <a:buNone/>
                      </a:pPr>
                      <a:r>
                        <a:rPr lang="en-US" sz="900" b="0" i="0" u="none" strike="noStrike">
                          <a:solidFill>
                            <a:srgbClr val="000000"/>
                          </a:solidFill>
                          <a:effectLst/>
                          <a:latin typeface="Arial" panose="020B0604020202020204" pitchFamily="34" charset="0"/>
                        </a:rPr>
                        <a:t>T10, T11 (M8)</a:t>
                      </a:r>
                      <a:endParaRPr lang="en-US" sz="1400">
                        <a:effectLst/>
                      </a:endParaRPr>
                    </a:p>
                  </a:txBody>
                  <a:tcPr marL="7814" marR="7814" marT="7814" marB="39069"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62104102"/>
                  </a:ext>
                </a:extLst>
              </a:tr>
            </a:tbl>
          </a:graphicData>
        </a:graphic>
      </p:graphicFrame>
      <p:sp>
        <p:nvSpPr>
          <p:cNvPr id="6" name="Rectangle 1">
            <a:extLst>
              <a:ext uri="{FF2B5EF4-FFF2-40B4-BE49-F238E27FC236}">
                <a16:creationId xmlns:a16="http://schemas.microsoft.com/office/drawing/2014/main" id="{351B5729-5DF7-2991-49CE-2239C6B571E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3">
            <a:extLst>
              <a:ext uri="{FF2B5EF4-FFF2-40B4-BE49-F238E27FC236}">
                <a16:creationId xmlns:a16="http://schemas.microsoft.com/office/drawing/2014/main" id="{53FCB967-3963-1BF0-DDB5-2BDAC1964E64}"/>
              </a:ext>
            </a:extLst>
          </p:cNvPr>
          <p:cNvSpPr>
            <a:spLocks noChangeArrowheads="1"/>
          </p:cNvSpPr>
          <p:nvPr/>
        </p:nvSpPr>
        <p:spPr bwMode="auto">
          <a:xfrm>
            <a:off x="-3745512" y="0"/>
            <a:ext cx="19325146"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11" name="TextBox 10">
            <a:extLst>
              <a:ext uri="{FF2B5EF4-FFF2-40B4-BE49-F238E27FC236}">
                <a16:creationId xmlns:a16="http://schemas.microsoft.com/office/drawing/2014/main" id="{456C3270-3E1B-C5BB-2C2B-ED7D3FFDE9AE}"/>
              </a:ext>
            </a:extLst>
          </p:cNvPr>
          <p:cNvSpPr txBox="1"/>
          <p:nvPr/>
        </p:nvSpPr>
        <p:spPr>
          <a:xfrm>
            <a:off x="6626839" y="612800"/>
            <a:ext cx="4269759" cy="369332"/>
          </a:xfrm>
          <a:prstGeom prst="rect">
            <a:avLst/>
          </a:prstGeom>
          <a:noFill/>
        </p:spPr>
        <p:txBody>
          <a:bodyPr wrap="none" rtlCol="0">
            <a:spAutoFit/>
          </a:bodyPr>
          <a:lstStyle/>
          <a:p>
            <a:r>
              <a:rPr lang="en-US" b="0" i="0">
                <a:solidFill>
                  <a:srgbClr val="000000"/>
                </a:solidFill>
                <a:effectLst/>
                <a:latin typeface="Lucida Sans Unicode" panose="020B0602030504020204" pitchFamily="34" charset="0"/>
                <a:hlinkClick r:id="rId2" action="ppaction://hlinksldjump"/>
              </a:rPr>
              <a:t>← </a:t>
            </a:r>
            <a:r>
              <a:rPr lang="en-US">
                <a:hlinkClick r:id="rId2" action="ppaction://hlinksldjump"/>
              </a:rPr>
              <a:t>Back to Project Management / Scheduling</a:t>
            </a:r>
            <a:endParaRPr lang="en-US"/>
          </a:p>
        </p:txBody>
      </p:sp>
    </p:spTree>
    <p:extLst>
      <p:ext uri="{BB962C8B-B14F-4D97-AF65-F5344CB8AC3E}">
        <p14:creationId xmlns:p14="http://schemas.microsoft.com/office/powerpoint/2010/main" val="1294063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C6FF21B4-CE41-4CC7-501A-FE60564B85E0}"/>
              </a:ext>
            </a:extLst>
          </p:cNvPr>
          <p:cNvPicPr>
            <a:picLocks noChangeAspect="1"/>
          </p:cNvPicPr>
          <p:nvPr/>
        </p:nvPicPr>
        <p:blipFill>
          <a:blip r:embed="rId2"/>
          <a:stretch>
            <a:fillRect/>
          </a:stretch>
        </p:blipFill>
        <p:spPr>
          <a:xfrm>
            <a:off x="2742548" y="613558"/>
            <a:ext cx="6706905" cy="5630884"/>
          </a:xfrm>
          <a:prstGeom prst="rect">
            <a:avLst/>
          </a:prstGeom>
        </p:spPr>
      </p:pic>
      <p:sp>
        <p:nvSpPr>
          <p:cNvPr id="3" name="TextBox 2">
            <a:extLst>
              <a:ext uri="{FF2B5EF4-FFF2-40B4-BE49-F238E27FC236}">
                <a16:creationId xmlns:a16="http://schemas.microsoft.com/office/drawing/2014/main" id="{F1852442-0C1C-94A1-C452-A671EA309480}"/>
              </a:ext>
            </a:extLst>
          </p:cNvPr>
          <p:cNvSpPr txBox="1"/>
          <p:nvPr/>
        </p:nvSpPr>
        <p:spPr>
          <a:xfrm>
            <a:off x="9645650" y="746150"/>
            <a:ext cx="1885950" cy="923330"/>
          </a:xfrm>
          <a:prstGeom prst="rect">
            <a:avLst/>
          </a:prstGeom>
          <a:noFill/>
        </p:spPr>
        <p:txBody>
          <a:bodyPr wrap="square" rtlCol="0">
            <a:spAutoFit/>
          </a:bodyPr>
          <a:lstStyle/>
          <a:p>
            <a:r>
              <a:rPr lang="en-US" b="0" i="0">
                <a:solidFill>
                  <a:srgbClr val="000000"/>
                </a:solidFill>
                <a:effectLst/>
                <a:latin typeface="Lucida Sans Unicode" panose="020B0602030504020204" pitchFamily="34" charset="0"/>
                <a:hlinkClick r:id="rId3" action="ppaction://hlinksldjump"/>
              </a:rPr>
              <a:t>← </a:t>
            </a:r>
            <a:r>
              <a:rPr lang="en-US">
                <a:hlinkClick r:id="rId3" action="ppaction://hlinksldjump"/>
              </a:rPr>
              <a:t>Back to Project Management / Scheduling</a:t>
            </a:r>
            <a:endParaRPr lang="en-US"/>
          </a:p>
        </p:txBody>
      </p:sp>
    </p:spTree>
    <p:extLst>
      <p:ext uri="{BB962C8B-B14F-4D97-AF65-F5344CB8AC3E}">
        <p14:creationId xmlns:p14="http://schemas.microsoft.com/office/powerpoint/2010/main" val="42828542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BF13B410-DC25-FF31-0EAB-FF2CB9249D6C}"/>
              </a:ext>
            </a:extLst>
          </p:cNvPr>
          <p:cNvPicPr>
            <a:picLocks noChangeAspect="1"/>
          </p:cNvPicPr>
          <p:nvPr/>
        </p:nvPicPr>
        <p:blipFill>
          <a:blip r:embed="rId2"/>
          <a:stretch>
            <a:fillRect/>
          </a:stretch>
        </p:blipFill>
        <p:spPr>
          <a:xfrm>
            <a:off x="741589" y="1716511"/>
            <a:ext cx="10708822" cy="2914711"/>
          </a:xfrm>
          <a:prstGeom prst="rect">
            <a:avLst/>
          </a:prstGeom>
        </p:spPr>
      </p:pic>
      <p:sp>
        <p:nvSpPr>
          <p:cNvPr id="3" name="TextBox 2">
            <a:extLst>
              <a:ext uri="{FF2B5EF4-FFF2-40B4-BE49-F238E27FC236}">
                <a16:creationId xmlns:a16="http://schemas.microsoft.com/office/drawing/2014/main" id="{65327839-E6F4-3483-BE74-C40B3644E93E}"/>
              </a:ext>
            </a:extLst>
          </p:cNvPr>
          <p:cNvSpPr txBox="1"/>
          <p:nvPr/>
        </p:nvSpPr>
        <p:spPr>
          <a:xfrm>
            <a:off x="6626839" y="612800"/>
            <a:ext cx="4269759" cy="369332"/>
          </a:xfrm>
          <a:prstGeom prst="rect">
            <a:avLst/>
          </a:prstGeom>
          <a:noFill/>
        </p:spPr>
        <p:txBody>
          <a:bodyPr wrap="none" rtlCol="0">
            <a:spAutoFit/>
          </a:bodyPr>
          <a:lstStyle/>
          <a:p>
            <a:r>
              <a:rPr lang="en-US" b="0" i="0">
                <a:solidFill>
                  <a:srgbClr val="000000"/>
                </a:solidFill>
                <a:effectLst/>
                <a:latin typeface="Lucida Sans Unicode" panose="020B0602030504020204" pitchFamily="34" charset="0"/>
                <a:hlinkClick r:id="rId3" action="ppaction://hlinksldjump"/>
              </a:rPr>
              <a:t>← </a:t>
            </a:r>
            <a:r>
              <a:rPr lang="en-US">
                <a:hlinkClick r:id="rId3" action="ppaction://hlinksldjump"/>
              </a:rPr>
              <a:t>Back to Project Management / Scheduling</a:t>
            </a:r>
            <a:endParaRPr lang="en-US"/>
          </a:p>
        </p:txBody>
      </p:sp>
    </p:spTree>
    <p:extLst>
      <p:ext uri="{BB962C8B-B14F-4D97-AF65-F5344CB8AC3E}">
        <p14:creationId xmlns:p14="http://schemas.microsoft.com/office/powerpoint/2010/main" val="16839585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883D61D6-8944-DC20-B115-50A7771BFFDC}"/>
              </a:ext>
            </a:extLst>
          </p:cNvPr>
          <p:cNvPicPr>
            <a:picLocks noChangeAspect="1"/>
          </p:cNvPicPr>
          <p:nvPr/>
        </p:nvPicPr>
        <p:blipFill>
          <a:blip r:embed="rId2"/>
          <a:stretch>
            <a:fillRect/>
          </a:stretch>
        </p:blipFill>
        <p:spPr>
          <a:xfrm>
            <a:off x="680357" y="1271209"/>
            <a:ext cx="10838090" cy="3798510"/>
          </a:xfrm>
          <a:prstGeom prst="rect">
            <a:avLst/>
          </a:prstGeom>
        </p:spPr>
      </p:pic>
      <p:sp>
        <p:nvSpPr>
          <p:cNvPr id="3" name="TextBox 2">
            <a:extLst>
              <a:ext uri="{FF2B5EF4-FFF2-40B4-BE49-F238E27FC236}">
                <a16:creationId xmlns:a16="http://schemas.microsoft.com/office/drawing/2014/main" id="{3AE171E9-C841-E07F-30E9-4B3F07DA516D}"/>
              </a:ext>
            </a:extLst>
          </p:cNvPr>
          <p:cNvSpPr txBox="1"/>
          <p:nvPr/>
        </p:nvSpPr>
        <p:spPr>
          <a:xfrm>
            <a:off x="6626839" y="612800"/>
            <a:ext cx="4269759" cy="369332"/>
          </a:xfrm>
          <a:prstGeom prst="rect">
            <a:avLst/>
          </a:prstGeom>
          <a:noFill/>
        </p:spPr>
        <p:txBody>
          <a:bodyPr wrap="none" rtlCol="0">
            <a:spAutoFit/>
          </a:bodyPr>
          <a:lstStyle/>
          <a:p>
            <a:r>
              <a:rPr lang="en-US" b="0" i="0">
                <a:solidFill>
                  <a:srgbClr val="000000"/>
                </a:solidFill>
                <a:effectLst/>
                <a:latin typeface="Lucida Sans Unicode" panose="020B0602030504020204" pitchFamily="34" charset="0"/>
                <a:hlinkClick r:id="rId3" action="ppaction://hlinksldjump"/>
              </a:rPr>
              <a:t>← </a:t>
            </a:r>
            <a:r>
              <a:rPr lang="en-US">
                <a:hlinkClick r:id="rId3" action="ppaction://hlinksldjump"/>
              </a:rPr>
              <a:t>Back to Project Management / Scheduling</a:t>
            </a:r>
            <a:endParaRPr lang="en-US"/>
          </a:p>
        </p:txBody>
      </p:sp>
    </p:spTree>
    <p:extLst>
      <p:ext uri="{BB962C8B-B14F-4D97-AF65-F5344CB8AC3E}">
        <p14:creationId xmlns:p14="http://schemas.microsoft.com/office/powerpoint/2010/main" val="23165404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576DF-41DE-5CF7-E500-1CED44667FA4}"/>
              </a:ext>
            </a:extLst>
          </p:cNvPr>
          <p:cNvSpPr>
            <a:spLocks noGrp="1"/>
          </p:cNvSpPr>
          <p:nvPr>
            <p:ph type="title"/>
          </p:nvPr>
        </p:nvSpPr>
        <p:spPr/>
        <p:txBody>
          <a:bodyPr/>
          <a:lstStyle/>
          <a:p>
            <a:r>
              <a:rPr lang="en-US">
                <a:hlinkClick r:id="rId2" action="ppaction://hlinksldjump"/>
              </a:rPr>
              <a:t>Prototype</a:t>
            </a:r>
            <a:endParaRPr lang="en-US"/>
          </a:p>
        </p:txBody>
      </p:sp>
      <p:sp>
        <p:nvSpPr>
          <p:cNvPr id="4" name="Text Placeholder 3">
            <a:extLst>
              <a:ext uri="{FF2B5EF4-FFF2-40B4-BE49-F238E27FC236}">
                <a16:creationId xmlns:a16="http://schemas.microsoft.com/office/drawing/2014/main" id="{1F6C69F5-379A-DED0-9872-1E68A19A600E}"/>
              </a:ext>
            </a:extLst>
          </p:cNvPr>
          <p:cNvSpPr>
            <a:spLocks noGrp="1"/>
          </p:cNvSpPr>
          <p:nvPr>
            <p:ph type="body" idx="1"/>
          </p:nvPr>
        </p:nvSpPr>
        <p:spPr/>
        <p:txBody>
          <a:bodyPr>
            <a:normAutofit/>
          </a:bodyPr>
          <a:lstStyle/>
          <a:p>
            <a:r>
              <a:rPr lang="en-US">
                <a:ea typeface="+mn-lt"/>
                <a:cs typeface="+mn-lt"/>
              </a:rPr>
              <a:t>Slides included as pdf</a:t>
            </a:r>
            <a:br>
              <a:rPr lang="en-US">
                <a:ea typeface="+mn-lt"/>
                <a:cs typeface="+mn-lt"/>
              </a:rPr>
            </a:br>
            <a:r>
              <a:rPr lang="en-US">
                <a:ea typeface="+mn-lt"/>
                <a:cs typeface="+mn-lt"/>
                <a:hlinkClick r:id="rId3"/>
              </a:rPr>
              <a:t>Link to Figma Prototype</a:t>
            </a:r>
            <a:endParaRPr lang="en-US"/>
          </a:p>
        </p:txBody>
      </p:sp>
    </p:spTree>
    <p:extLst>
      <p:ext uri="{BB962C8B-B14F-4D97-AF65-F5344CB8AC3E}">
        <p14:creationId xmlns:p14="http://schemas.microsoft.com/office/powerpoint/2010/main" val="41799929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53"/>
          <p:cNvSpPr txBox="1">
            <a:spLocks noGrp="1"/>
          </p:cNvSpPr>
          <p:nvPr>
            <p:ph type="title"/>
          </p:nvPr>
        </p:nvSpPr>
        <p:spPr>
          <a:xfrm>
            <a:off x="561167" y="2273995"/>
            <a:ext cx="5766400" cy="2310000"/>
          </a:xfrm>
          <a:prstGeom prst="rect">
            <a:avLst/>
          </a:prstGeom>
        </p:spPr>
        <p:txBody>
          <a:bodyPr spcFirstLastPara="1" wrap="square" lIns="121900" tIns="121900" rIns="121900" bIns="121900" anchor="t" anchorCtr="0">
            <a:noAutofit/>
          </a:bodyPr>
          <a:lstStyle/>
          <a:p>
            <a:r>
              <a:rPr lang="en"/>
              <a:t>Focus</a:t>
            </a:r>
            <a:br>
              <a:rPr lang="en"/>
            </a:br>
            <a:r>
              <a:rPr lang="en"/>
              <a:t>		Quest</a:t>
            </a:r>
            <a:endParaRPr/>
          </a:p>
        </p:txBody>
      </p:sp>
      <p:pic>
        <p:nvPicPr>
          <p:cNvPr id="385" name="Google Shape;385;p53" descr="Abstract image of blue ribbons on a black background."/>
          <p:cNvPicPr preferRelativeResize="0">
            <a:picLocks noGrp="1"/>
          </p:cNvPicPr>
          <p:nvPr>
            <p:ph type="pic" idx="3"/>
          </p:nvPr>
        </p:nvPicPr>
        <p:blipFill rotWithShape="1">
          <a:blip r:embed="rId3">
            <a:alphaModFix/>
          </a:blip>
          <a:srcRect l="12943" r="32255"/>
          <a:stretch/>
        </p:blipFill>
        <p:spPr>
          <a:xfrm>
            <a:off x="6719700" y="262400"/>
            <a:ext cx="5207200" cy="6333200"/>
          </a:xfrm>
          <a:prstGeom prst="roundRect">
            <a:avLst>
              <a:gd name="adj" fmla="val 16667"/>
            </a:avLst>
          </a:prstGeom>
        </p:spPr>
      </p:pic>
      <p:sp>
        <p:nvSpPr>
          <p:cNvPr id="386" name="Google Shape;386;p53"/>
          <p:cNvSpPr/>
          <p:nvPr/>
        </p:nvSpPr>
        <p:spPr>
          <a:xfrm>
            <a:off x="8337100" y="3155600"/>
            <a:ext cx="1972400" cy="546800"/>
          </a:xfrm>
          <a:prstGeom prst="roundRect">
            <a:avLst>
              <a:gd name="adj" fmla="val 50000"/>
            </a:avLst>
          </a:prstGeom>
          <a:solidFill>
            <a:schemeClr val="dk2"/>
          </a:solidFill>
          <a:ln>
            <a:noFill/>
          </a:ln>
        </p:spPr>
        <p:txBody>
          <a:bodyPr spcFirstLastPara="1" wrap="square" lIns="121900" tIns="121900" rIns="121900" bIns="121900" anchor="ctr" anchorCtr="0">
            <a:noAutofit/>
          </a:bodyPr>
          <a:lstStyle/>
          <a:p>
            <a:pPr algn="ctr" defTabSz="1219170">
              <a:buClr>
                <a:srgbClr val="1A36B4"/>
              </a:buClr>
              <a:buSzPts val="1100"/>
            </a:pPr>
            <a:r>
              <a:rPr lang="en" sz="1867" kern="0">
                <a:solidFill>
                  <a:srgbClr val="FFFFFF"/>
                </a:solidFill>
                <a:latin typeface="Inter ExtraBold"/>
                <a:ea typeface="Inter ExtraBold"/>
                <a:cs typeface="Inter ExtraBold"/>
                <a:sym typeface="Inter ExtraBold"/>
              </a:rPr>
              <a:t>LOGO HERE</a:t>
            </a:r>
            <a:endParaRPr sz="1867" kern="0">
              <a:solidFill>
                <a:srgbClr val="FFFFFF"/>
              </a:solidFill>
              <a:latin typeface="Inter ExtraBold"/>
              <a:ea typeface="Inter ExtraBold"/>
              <a:cs typeface="Inter ExtraBold"/>
              <a:sym typeface="Inter ExtraBold"/>
            </a:endParaRPr>
          </a:p>
        </p:txBody>
      </p:sp>
      <p:pic>
        <p:nvPicPr>
          <p:cNvPr id="387" name="Google Shape;387;p53"/>
          <p:cNvPicPr preferRelativeResize="0"/>
          <p:nvPr/>
        </p:nvPicPr>
        <p:blipFill>
          <a:blip r:embed="rId4">
            <a:alphaModFix/>
          </a:blip>
          <a:stretch>
            <a:fillRect/>
          </a:stretch>
        </p:blipFill>
        <p:spPr>
          <a:xfrm>
            <a:off x="6719700" y="109993"/>
            <a:ext cx="5207200" cy="657690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9BB5-3474-C73C-1EAD-28EA1D77FD90}"/>
              </a:ext>
            </a:extLst>
          </p:cNvPr>
          <p:cNvSpPr>
            <a:spLocks noGrp="1"/>
          </p:cNvSpPr>
          <p:nvPr>
            <p:ph type="title"/>
          </p:nvPr>
        </p:nvSpPr>
        <p:spPr/>
        <p:txBody>
          <a:bodyPr/>
          <a:lstStyle/>
          <a:p>
            <a:r>
              <a:rPr lang="en-US"/>
              <a:t>Functional Requirements</a:t>
            </a:r>
          </a:p>
        </p:txBody>
      </p:sp>
      <p:sp>
        <p:nvSpPr>
          <p:cNvPr id="3" name="Content Placeholder 2">
            <a:extLst>
              <a:ext uri="{FF2B5EF4-FFF2-40B4-BE49-F238E27FC236}">
                <a16:creationId xmlns:a16="http://schemas.microsoft.com/office/drawing/2014/main" id="{D35B7462-889A-8F88-C7B3-A506D9908CA0}"/>
              </a:ext>
            </a:extLst>
          </p:cNvPr>
          <p:cNvSpPr>
            <a:spLocks noGrp="1"/>
          </p:cNvSpPr>
          <p:nvPr>
            <p:ph sz="half" idx="1"/>
          </p:nvPr>
        </p:nvSpPr>
        <p:spPr/>
        <p:txBody>
          <a:bodyPr>
            <a:normAutofit lnSpcReduction="10000"/>
          </a:bodyPr>
          <a:lstStyle/>
          <a:p>
            <a:pPr marL="914400">
              <a:spcBef>
                <a:spcPts val="1000"/>
              </a:spcBef>
            </a:pPr>
            <a:r>
              <a:rPr lang="en-US" sz="1100">
                <a:solidFill>
                  <a:srgbClr val="000000"/>
                </a:solidFill>
                <a:latin typeface="Arial"/>
                <a:cs typeface="Arial"/>
              </a:rPr>
              <a:t>Login </a:t>
            </a:r>
          </a:p>
          <a:p>
            <a:pPr marL="1257300" lvl="2" indent="-342900">
              <a:buSzPct val="114999"/>
              <a:buAutoNum type="arabicPeriod"/>
            </a:pPr>
            <a:r>
              <a:rPr lang="en-US" sz="900">
                <a:solidFill>
                  <a:srgbClr val="000000"/>
                </a:solidFill>
                <a:latin typeface="Arial"/>
                <a:cs typeface="Arial"/>
              </a:rPr>
              <a:t>Shall allow customers to login to an account to ensure their data is safe, and  previous tasks and streaks are continued.</a:t>
            </a:r>
          </a:p>
          <a:p>
            <a:pPr marL="1257300" lvl="2" indent="-342900">
              <a:buSzPct val="114999"/>
              <a:buAutoNum type="arabicPeriod"/>
            </a:pPr>
            <a:r>
              <a:rPr lang="en-US" sz="900">
                <a:solidFill>
                  <a:srgbClr val="000000"/>
                </a:solidFill>
                <a:latin typeface="Arial"/>
                <a:cs typeface="Arial"/>
              </a:rPr>
              <a:t>Inputs: Users shall login with username and password</a:t>
            </a:r>
          </a:p>
          <a:p>
            <a:pPr marL="1257300" lvl="2" indent="-342900">
              <a:buSzPct val="114999"/>
              <a:buAutoNum type="arabicPeriod"/>
            </a:pPr>
            <a:r>
              <a:rPr lang="en-US" sz="900">
                <a:solidFill>
                  <a:srgbClr val="000000"/>
                </a:solidFill>
                <a:latin typeface="Arial"/>
                <a:cs typeface="Arial"/>
              </a:rPr>
              <a:t>Processing: Shall validate based on existing database if existing user or shall add user information to database.</a:t>
            </a:r>
          </a:p>
          <a:p>
            <a:pPr marL="914400">
              <a:buSzPct val="114999"/>
            </a:pPr>
            <a:r>
              <a:rPr lang="en-US" sz="1100">
                <a:solidFill>
                  <a:srgbClr val="000000"/>
                </a:solidFill>
                <a:latin typeface="Arial"/>
                <a:cs typeface="Arial"/>
              </a:rPr>
              <a:t>Manage Focus Sessions</a:t>
            </a:r>
          </a:p>
          <a:p>
            <a:pPr marL="1257300" lvl="2" indent="-342900">
              <a:buSzPct val="114999"/>
              <a:buAutoNum type="arabicPeriod"/>
            </a:pPr>
            <a:r>
              <a:rPr lang="en-US" sz="900">
                <a:solidFill>
                  <a:srgbClr val="000000"/>
                </a:solidFill>
                <a:latin typeface="Arial"/>
                <a:cs typeface="Arial"/>
              </a:rPr>
              <a:t>Shall allow users to track sessions</a:t>
            </a:r>
          </a:p>
          <a:p>
            <a:pPr marL="1257300" lvl="2" indent="-342900">
              <a:buSzPct val="114999"/>
              <a:buAutoNum type="arabicPeriod"/>
            </a:pPr>
            <a:r>
              <a:rPr lang="en-US" sz="900">
                <a:solidFill>
                  <a:srgbClr val="000000"/>
                </a:solidFill>
                <a:latin typeface="Arial"/>
                <a:cs typeface="Arial"/>
              </a:rPr>
              <a:t>Shall measure and analyze focus duration</a:t>
            </a:r>
          </a:p>
          <a:p>
            <a:pPr marL="914400">
              <a:buSzPct val="114999"/>
            </a:pPr>
            <a:r>
              <a:rPr lang="en-US" sz="1100">
                <a:solidFill>
                  <a:srgbClr val="000000"/>
                </a:solidFill>
                <a:latin typeface="Arial"/>
                <a:cs typeface="Arial"/>
              </a:rPr>
              <a:t>Create tasks</a:t>
            </a:r>
          </a:p>
          <a:p>
            <a:pPr marL="1257300" lvl="2" indent="-342900">
              <a:buSzPct val="114999"/>
              <a:buAutoNum type="arabicPeriod"/>
            </a:pPr>
            <a:r>
              <a:rPr lang="en-US" sz="900">
                <a:solidFill>
                  <a:srgbClr val="000000"/>
                </a:solidFill>
                <a:latin typeface="Arial"/>
                <a:cs typeface="Arial"/>
              </a:rPr>
              <a:t>Shall allow users to add tasks they want to complete.</a:t>
            </a:r>
          </a:p>
          <a:p>
            <a:pPr marL="1257300" lvl="2" indent="-342900">
              <a:buSzPct val="114999"/>
              <a:buAutoNum type="arabicPeriod"/>
            </a:pPr>
            <a:r>
              <a:rPr lang="en-US" sz="900">
                <a:solidFill>
                  <a:srgbClr val="000000"/>
                </a:solidFill>
                <a:latin typeface="Arial"/>
                <a:cs typeface="Arial"/>
              </a:rPr>
              <a:t>Should allow users to add date/time by when they want to complete it by</a:t>
            </a:r>
          </a:p>
          <a:p>
            <a:pPr marL="1257300" lvl="2" indent="-342900">
              <a:spcBef>
                <a:spcPts val="1000"/>
              </a:spcBef>
              <a:buSzPct val="114999"/>
              <a:buAutoNum type="arabicPeriod"/>
            </a:pPr>
            <a:r>
              <a:rPr lang="en-US" sz="900">
                <a:solidFill>
                  <a:srgbClr val="000000"/>
                </a:solidFill>
                <a:latin typeface="Arial"/>
                <a:cs typeface="Arial"/>
              </a:rPr>
              <a:t>Shall allow users to enter expected time for task</a:t>
            </a:r>
            <a:endParaRPr lang="en-US"/>
          </a:p>
        </p:txBody>
      </p:sp>
      <p:sp>
        <p:nvSpPr>
          <p:cNvPr id="4" name="Content Placeholder 3">
            <a:extLst>
              <a:ext uri="{FF2B5EF4-FFF2-40B4-BE49-F238E27FC236}">
                <a16:creationId xmlns:a16="http://schemas.microsoft.com/office/drawing/2014/main" id="{584F812C-19F9-E68B-539F-5735295538D0}"/>
              </a:ext>
            </a:extLst>
          </p:cNvPr>
          <p:cNvSpPr>
            <a:spLocks noGrp="1"/>
          </p:cNvSpPr>
          <p:nvPr>
            <p:ph sz="half" idx="2"/>
          </p:nvPr>
        </p:nvSpPr>
        <p:spPr/>
        <p:txBody>
          <a:bodyPr>
            <a:normAutofit lnSpcReduction="10000"/>
          </a:bodyPr>
          <a:lstStyle/>
          <a:p>
            <a:pPr marL="914400">
              <a:spcBef>
                <a:spcPts val="1000"/>
              </a:spcBef>
            </a:pPr>
            <a:r>
              <a:rPr lang="en-US" sz="1100">
                <a:solidFill>
                  <a:srgbClr val="000000"/>
                </a:solidFill>
                <a:latin typeface="Arial"/>
                <a:cs typeface="Arial"/>
              </a:rPr>
              <a:t>Earn Points</a:t>
            </a:r>
          </a:p>
          <a:p>
            <a:pPr marL="1257300" lvl="2" indent="-342900">
              <a:buSzPct val="114999"/>
              <a:buAutoNum type="arabicPeriod"/>
            </a:pPr>
            <a:r>
              <a:rPr lang="en-US" sz="900">
                <a:solidFill>
                  <a:srgbClr val="000000"/>
                </a:solidFill>
                <a:latin typeface="Arial"/>
                <a:cs typeface="Arial"/>
              </a:rPr>
              <a:t>Points shall be assigned on task completion</a:t>
            </a:r>
          </a:p>
          <a:p>
            <a:pPr marL="1257300" lvl="2" indent="-342900">
              <a:buSzPct val="114999"/>
              <a:buAutoNum type="arabicPeriod"/>
            </a:pPr>
            <a:r>
              <a:rPr lang="en-US" sz="900">
                <a:solidFill>
                  <a:srgbClr val="000000"/>
                </a:solidFill>
                <a:latin typeface="Arial"/>
                <a:cs typeface="Arial"/>
              </a:rPr>
              <a:t>1 Point/minute according to the expected time on task will be assigned, to measure difficulty.</a:t>
            </a:r>
            <a:br>
              <a:rPr lang="en-US" sz="900">
                <a:solidFill>
                  <a:srgbClr val="000000"/>
                </a:solidFill>
                <a:latin typeface="Arial"/>
                <a:cs typeface="Arial"/>
              </a:rPr>
            </a:br>
            <a:br>
              <a:rPr lang="en-US" sz="900">
                <a:solidFill>
                  <a:srgbClr val="000000"/>
                </a:solidFill>
                <a:latin typeface="Arial"/>
                <a:cs typeface="Arial"/>
              </a:rPr>
            </a:br>
            <a:endParaRPr lang="en-US" sz="900">
              <a:solidFill>
                <a:srgbClr val="000000"/>
              </a:solidFill>
              <a:latin typeface="Arial"/>
              <a:cs typeface="Arial"/>
            </a:endParaRPr>
          </a:p>
          <a:p>
            <a:pPr marL="914400">
              <a:buSzPct val="114999"/>
            </a:pPr>
            <a:r>
              <a:rPr lang="en-US" sz="1100">
                <a:solidFill>
                  <a:srgbClr val="000000"/>
                </a:solidFill>
                <a:latin typeface="Arial"/>
                <a:cs typeface="Arial"/>
              </a:rPr>
              <a:t>Manage Tasks</a:t>
            </a:r>
          </a:p>
          <a:p>
            <a:pPr marL="1257300" lvl="2" indent="-342900">
              <a:buSzPct val="114999"/>
              <a:buAutoNum type="arabicPeriod"/>
            </a:pPr>
            <a:r>
              <a:rPr lang="en-US" sz="900">
                <a:solidFill>
                  <a:srgbClr val="000000"/>
                </a:solidFill>
                <a:latin typeface="Arial"/>
                <a:cs typeface="Arial"/>
              </a:rPr>
              <a:t>Shall allow users to modify information on added tasks, such as expected time, due date/time </a:t>
            </a:r>
          </a:p>
          <a:p>
            <a:pPr marL="1257300" lvl="2" indent="-342900">
              <a:buSzPct val="114999"/>
              <a:buAutoNum type="arabicPeriod"/>
            </a:pPr>
            <a:r>
              <a:rPr lang="en-US" sz="900">
                <a:solidFill>
                  <a:srgbClr val="000000"/>
                </a:solidFill>
                <a:latin typeface="Arial"/>
                <a:cs typeface="Arial"/>
              </a:rPr>
              <a:t>Shall allow user to remove/replace task</a:t>
            </a:r>
          </a:p>
          <a:p>
            <a:pPr marL="914400">
              <a:buSzPct val="114999"/>
            </a:pPr>
            <a:r>
              <a:rPr lang="en-US" sz="1100">
                <a:solidFill>
                  <a:srgbClr val="000000"/>
                </a:solidFill>
                <a:latin typeface="Arial"/>
                <a:cs typeface="Arial"/>
              </a:rPr>
              <a:t>AI feedback</a:t>
            </a:r>
          </a:p>
          <a:p>
            <a:pPr marL="1257300" lvl="2" indent="-342900">
              <a:buSzPct val="114999"/>
              <a:buAutoNum type="arabicPeriod"/>
            </a:pPr>
            <a:r>
              <a:rPr lang="en-US" sz="900">
                <a:solidFill>
                  <a:srgbClr val="000000"/>
                </a:solidFill>
                <a:latin typeface="Arial"/>
                <a:cs typeface="Arial"/>
              </a:rPr>
              <a:t>Shall provide encouragement to complete tasks.</a:t>
            </a:r>
          </a:p>
          <a:p>
            <a:pPr marL="1257300" lvl="2" indent="-342900">
              <a:buSzPct val="114999"/>
              <a:buAutoNum type="arabicPeriod"/>
            </a:pPr>
            <a:r>
              <a:rPr lang="en-US" sz="900">
                <a:solidFill>
                  <a:srgbClr val="000000"/>
                </a:solidFill>
                <a:latin typeface="Arial"/>
                <a:cs typeface="Arial"/>
              </a:rPr>
              <a:t>Should provide personalized tips and strategies based on user data</a:t>
            </a:r>
          </a:p>
          <a:p>
            <a:pPr marL="1257300" lvl="2" indent="-342900">
              <a:spcBef>
                <a:spcPts val="1000"/>
              </a:spcBef>
              <a:buSzPct val="114999"/>
              <a:buAutoNum type="arabicPeriod"/>
            </a:pPr>
            <a:r>
              <a:rPr lang="en-US" sz="900">
                <a:solidFill>
                  <a:srgbClr val="000000"/>
                </a:solidFill>
                <a:latin typeface="Arial"/>
                <a:cs typeface="Arial"/>
              </a:rPr>
              <a:t>Should provide personalized peak productivity time frames for different types of tasks according to past user data</a:t>
            </a:r>
            <a:endParaRPr lang="en-US"/>
          </a:p>
        </p:txBody>
      </p:sp>
    </p:spTree>
    <p:extLst>
      <p:ext uri="{BB962C8B-B14F-4D97-AF65-F5344CB8AC3E}">
        <p14:creationId xmlns:p14="http://schemas.microsoft.com/office/powerpoint/2010/main" val="36532665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54"/>
          <p:cNvSpPr txBox="1">
            <a:spLocks noGrp="1"/>
          </p:cNvSpPr>
          <p:nvPr>
            <p:ph type="body" idx="1"/>
          </p:nvPr>
        </p:nvSpPr>
        <p:spPr>
          <a:xfrm>
            <a:off x="699633" y="1802000"/>
            <a:ext cx="5492400" cy="3720000"/>
          </a:xfrm>
          <a:prstGeom prst="rect">
            <a:avLst/>
          </a:prstGeom>
        </p:spPr>
        <p:txBody>
          <a:bodyPr spcFirstLastPara="1" wrap="square" lIns="121900" tIns="121900" rIns="121900" bIns="121900" anchor="t" anchorCtr="0">
            <a:noAutofit/>
          </a:bodyPr>
          <a:lstStyle/>
          <a:p>
            <a:pPr marL="0" indent="0">
              <a:buNone/>
            </a:pPr>
            <a:r>
              <a:rPr lang="en" sz="1800"/>
              <a:t>Technology</a:t>
            </a:r>
            <a:endParaRPr sz="1800"/>
          </a:p>
          <a:p>
            <a:pPr>
              <a:buChar char="-"/>
            </a:pPr>
            <a:r>
              <a:rPr lang="en" sz="1800"/>
              <a:t>Built with React powered by Vite as the build tool</a:t>
            </a:r>
            <a:endParaRPr sz="1800"/>
          </a:p>
          <a:p>
            <a:pPr>
              <a:buChar char="-"/>
            </a:pPr>
            <a:r>
              <a:rPr lang="en" sz="1800"/>
              <a:t>Uses TailwindCSS for styling</a:t>
            </a:r>
            <a:endParaRPr sz="1800"/>
          </a:p>
          <a:p>
            <a:pPr indent="0">
              <a:buNone/>
            </a:pPr>
            <a:endParaRPr sz="1800"/>
          </a:p>
          <a:p>
            <a:pPr marL="0" indent="0">
              <a:buNone/>
            </a:pPr>
            <a:r>
              <a:rPr lang="en" sz="1800"/>
              <a:t>Components:</a:t>
            </a:r>
            <a:endParaRPr sz="1800"/>
          </a:p>
          <a:p>
            <a:pPr>
              <a:buChar char="-"/>
            </a:pPr>
            <a:r>
              <a:rPr lang="en" sz="1800"/>
              <a:t>UI Components: Reusable components located in client/src/components/ui/. For example, the ChartStyle and ChartTooltip components handle rendering charts with dynamic styling based on props.</a:t>
            </a:r>
            <a:endParaRPr sz="1800"/>
          </a:p>
          <a:p>
            <a:pPr>
              <a:buChar char="-"/>
            </a:pPr>
            <a:r>
              <a:rPr lang="en" sz="1800"/>
              <a:t>Pages: Application pages found in client/src/pages/, such as auth-page.tsx where users can log in and manage their profiles.</a:t>
            </a:r>
            <a:br>
              <a:rPr lang="en" sz="1800"/>
            </a:br>
            <a:br>
              <a:rPr lang="en" sz="1800"/>
            </a:br>
            <a:endParaRPr sz="1800"/>
          </a:p>
        </p:txBody>
      </p:sp>
      <p:pic>
        <p:nvPicPr>
          <p:cNvPr id="393" name="Google Shape;393;p54" descr="Person working on a laptop while holding a smartphone."/>
          <p:cNvPicPr preferRelativeResize="0">
            <a:picLocks noGrp="1"/>
          </p:cNvPicPr>
          <p:nvPr>
            <p:ph type="pic" idx="2"/>
          </p:nvPr>
        </p:nvPicPr>
        <p:blipFill rotWithShape="1">
          <a:blip r:embed="rId3">
            <a:alphaModFix/>
          </a:blip>
          <a:srcRect t="5877" b="5877"/>
          <a:stretch/>
        </p:blipFill>
        <p:spPr>
          <a:xfrm>
            <a:off x="6719700" y="271000"/>
            <a:ext cx="5207200" cy="3064800"/>
          </a:xfrm>
          <a:prstGeom prst="roundRect">
            <a:avLst>
              <a:gd name="adj" fmla="val 16667"/>
            </a:avLst>
          </a:prstGeom>
        </p:spPr>
      </p:pic>
      <p:pic>
        <p:nvPicPr>
          <p:cNvPr id="394" name="Google Shape;394;p54" descr="Office workers collaborating around a computer."/>
          <p:cNvPicPr preferRelativeResize="0">
            <a:picLocks noGrp="1"/>
          </p:cNvPicPr>
          <p:nvPr>
            <p:ph type="pic" idx="3"/>
          </p:nvPr>
        </p:nvPicPr>
        <p:blipFill rotWithShape="1">
          <a:blip r:embed="rId4">
            <a:alphaModFix/>
          </a:blip>
          <a:srcRect t="3531" b="3531"/>
          <a:stretch/>
        </p:blipFill>
        <p:spPr>
          <a:xfrm>
            <a:off x="6719700" y="3499567"/>
            <a:ext cx="5207200" cy="3064800"/>
          </a:xfrm>
          <a:prstGeom prst="roundRect">
            <a:avLst>
              <a:gd name="adj" fmla="val 16667"/>
            </a:avLst>
          </a:prstGeom>
        </p:spPr>
      </p:pic>
      <p:sp>
        <p:nvSpPr>
          <p:cNvPr id="395" name="Google Shape;395;p54"/>
          <p:cNvSpPr txBox="1">
            <a:spLocks noGrp="1"/>
          </p:cNvSpPr>
          <p:nvPr>
            <p:ph type="title"/>
          </p:nvPr>
        </p:nvSpPr>
        <p:spPr>
          <a:xfrm>
            <a:off x="603433" y="795733"/>
            <a:ext cx="5684800" cy="1785600"/>
          </a:xfrm>
          <a:prstGeom prst="rect">
            <a:avLst/>
          </a:prstGeom>
        </p:spPr>
        <p:txBody>
          <a:bodyPr spcFirstLastPara="1" wrap="square" lIns="121900" tIns="121900" rIns="121900" bIns="121900" anchor="t" anchorCtr="0">
            <a:noAutofit/>
          </a:bodyPr>
          <a:lstStyle/>
          <a:p>
            <a:pPr>
              <a:buClr>
                <a:schemeClr val="dk1"/>
              </a:buClr>
              <a:buSzPts val="1100"/>
            </a:pPr>
            <a:r>
              <a:rPr lang="en"/>
              <a:t>Frontend</a:t>
            </a:r>
            <a:endParaRPr/>
          </a:p>
        </p:txBody>
      </p:sp>
      <p:sp>
        <p:nvSpPr>
          <p:cNvPr id="396" name="Google Shape;396;p54"/>
          <p:cNvSpPr txBox="1">
            <a:spLocks noGrp="1"/>
          </p:cNvSpPr>
          <p:nvPr>
            <p:ph type="sldNum" idx="12"/>
          </p:nvPr>
        </p:nvSpPr>
        <p:spPr>
          <a:xfrm>
            <a:off x="561163" y="270933"/>
            <a:ext cx="571600" cy="524800"/>
          </a:xfrm>
          <a:prstGeom prst="rect">
            <a:avLst/>
          </a:prstGeom>
        </p:spPr>
        <p:txBody>
          <a:bodyPr spcFirstLastPara="1" wrap="square" lIns="121900" tIns="121900" rIns="121900" bIns="121900" anchor="ctr" anchorCtr="0">
            <a:normAutofit/>
          </a:bodyPr>
          <a:lstStyle/>
          <a:p>
            <a:pPr defTabSz="1219170">
              <a:buClr>
                <a:srgbClr val="000000"/>
              </a:buClr>
            </a:pPr>
            <a:fld id="{00000000-1234-1234-1234-123412341234}" type="slidenum">
              <a:rPr lang="en" kern="0">
                <a:solidFill>
                  <a:srgbClr val="1A36B4"/>
                </a:solidFill>
              </a:rPr>
              <a:pPr defTabSz="1219170">
                <a:buClr>
                  <a:srgbClr val="000000"/>
                </a:buClr>
              </a:pPr>
              <a:t>40</a:t>
            </a:fld>
            <a:endParaRPr kern="0">
              <a:solidFill>
                <a:srgbClr val="1A36B4"/>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5"/>
          <p:cNvSpPr>
            <a:spLocks noGrp="1"/>
          </p:cNvSpPr>
          <p:nvPr>
            <p:ph type="pic" idx="2"/>
          </p:nvPr>
        </p:nvSpPr>
        <p:spPr>
          <a:xfrm>
            <a:off x="603433" y="288800"/>
            <a:ext cx="5207200" cy="3064800"/>
          </a:xfrm>
          <a:prstGeom prst="roundRect">
            <a:avLst>
              <a:gd name="adj" fmla="val 16667"/>
            </a:avLst>
          </a:prstGeom>
        </p:spPr>
        <p:txBody>
          <a:bodyPr/>
          <a:lstStyle/>
          <a:p>
            <a:endParaRPr lang="en-US"/>
          </a:p>
        </p:txBody>
      </p:sp>
      <p:sp>
        <p:nvSpPr>
          <p:cNvPr id="402" name="Google Shape;402;p55"/>
          <p:cNvSpPr txBox="1">
            <a:spLocks noGrp="1"/>
          </p:cNvSpPr>
          <p:nvPr>
            <p:ph type="body" idx="1"/>
          </p:nvPr>
        </p:nvSpPr>
        <p:spPr>
          <a:xfrm>
            <a:off x="6222400" y="2047633"/>
            <a:ext cx="5969600" cy="3254000"/>
          </a:xfrm>
          <a:prstGeom prst="rect">
            <a:avLst/>
          </a:prstGeom>
        </p:spPr>
        <p:txBody>
          <a:bodyPr spcFirstLastPara="1" wrap="square" lIns="121900" tIns="121900" rIns="121900" bIns="121900" anchor="t" anchorCtr="0">
            <a:noAutofit/>
          </a:bodyPr>
          <a:lstStyle/>
          <a:p>
            <a:pPr marL="0" indent="0">
              <a:buNone/>
            </a:pPr>
            <a:r>
              <a:rPr lang="en" sz="1800"/>
              <a:t>Technology</a:t>
            </a:r>
            <a:endParaRPr sz="1800"/>
          </a:p>
          <a:p>
            <a:pPr>
              <a:buChar char="-"/>
            </a:pPr>
            <a:r>
              <a:rPr lang="en" sz="1800"/>
              <a:t> Node.js with Express.js handling API requests (Gemini API)</a:t>
            </a:r>
            <a:endParaRPr sz="1800"/>
          </a:p>
          <a:p>
            <a:pPr marL="0" indent="0">
              <a:buNone/>
            </a:pPr>
            <a:r>
              <a:rPr lang="en" sz="1800"/>
              <a:t>Routing</a:t>
            </a:r>
            <a:endParaRPr sz="1800"/>
          </a:p>
          <a:p>
            <a:pPr>
              <a:buChar char="-"/>
            </a:pPr>
            <a:r>
              <a:rPr lang="en" sz="1800"/>
              <a:t>The primary routes defined in server/routes.ts that include endpoints for AI integration and user session management.</a:t>
            </a:r>
            <a:endParaRPr sz="1800"/>
          </a:p>
          <a:p>
            <a:pPr marL="0" indent="0">
              <a:buNone/>
            </a:pPr>
            <a:r>
              <a:rPr lang="en" sz="1800"/>
              <a:t>Middleware</a:t>
            </a:r>
            <a:endParaRPr sz="1800"/>
          </a:p>
          <a:p>
            <a:pPr>
              <a:buChar char="-"/>
            </a:pPr>
            <a:r>
              <a:rPr lang="en" sz="1800"/>
              <a:t>The isAuthenticated middleware ensures that sensitive endpoints require user authentication.</a:t>
            </a:r>
            <a:endParaRPr sz="1800"/>
          </a:p>
          <a:p>
            <a:pPr marL="0" indent="0">
              <a:buNone/>
            </a:pPr>
            <a:r>
              <a:rPr lang="en" sz="1800"/>
              <a:t>Database</a:t>
            </a:r>
            <a:endParaRPr sz="1800"/>
          </a:p>
          <a:p>
            <a:pPr>
              <a:buChar char="-"/>
            </a:pPr>
            <a:r>
              <a:rPr lang="en" sz="1800"/>
              <a:t>Interaction with PostgreSQL configured using Drizzle ORM in server/db.ts.</a:t>
            </a:r>
            <a:endParaRPr sz="1800"/>
          </a:p>
        </p:txBody>
      </p:sp>
      <p:sp>
        <p:nvSpPr>
          <p:cNvPr id="403" name="Google Shape;403;p55"/>
          <p:cNvSpPr>
            <a:spLocks noGrp="1"/>
          </p:cNvSpPr>
          <p:nvPr>
            <p:ph type="pic" idx="3"/>
          </p:nvPr>
        </p:nvSpPr>
        <p:spPr>
          <a:xfrm>
            <a:off x="603433" y="3429000"/>
            <a:ext cx="5207200" cy="3064800"/>
          </a:xfrm>
          <a:prstGeom prst="roundRect">
            <a:avLst>
              <a:gd name="adj" fmla="val 16667"/>
            </a:avLst>
          </a:prstGeom>
        </p:spPr>
        <p:txBody>
          <a:bodyPr/>
          <a:lstStyle/>
          <a:p>
            <a:endParaRPr lang="en-US"/>
          </a:p>
        </p:txBody>
      </p:sp>
      <p:sp>
        <p:nvSpPr>
          <p:cNvPr id="404" name="Google Shape;404;p55"/>
          <p:cNvSpPr txBox="1">
            <a:spLocks noGrp="1"/>
          </p:cNvSpPr>
          <p:nvPr>
            <p:ph type="title"/>
          </p:nvPr>
        </p:nvSpPr>
        <p:spPr>
          <a:xfrm>
            <a:off x="6143167" y="576467"/>
            <a:ext cx="5684800" cy="860400"/>
          </a:xfrm>
          <a:prstGeom prst="rect">
            <a:avLst/>
          </a:prstGeom>
        </p:spPr>
        <p:txBody>
          <a:bodyPr spcFirstLastPara="1" wrap="square" lIns="121900" tIns="121900" rIns="121900" bIns="121900" anchor="t" anchorCtr="0">
            <a:noAutofit/>
          </a:bodyPr>
          <a:lstStyle/>
          <a:p>
            <a:r>
              <a:rPr lang="en"/>
              <a:t>Backend</a:t>
            </a:r>
            <a:endParaRPr/>
          </a:p>
        </p:txBody>
      </p:sp>
      <p:pic>
        <p:nvPicPr>
          <p:cNvPr id="405" name="Google Shape;405;p55"/>
          <p:cNvPicPr preferRelativeResize="0"/>
          <p:nvPr/>
        </p:nvPicPr>
        <p:blipFill>
          <a:blip r:embed="rId3">
            <a:alphaModFix/>
          </a:blip>
          <a:stretch>
            <a:fillRect/>
          </a:stretch>
        </p:blipFill>
        <p:spPr>
          <a:xfrm>
            <a:off x="199167" y="339200"/>
            <a:ext cx="5801599" cy="3133944"/>
          </a:xfrm>
          <a:prstGeom prst="rect">
            <a:avLst/>
          </a:prstGeom>
          <a:noFill/>
          <a:ln>
            <a:noFill/>
          </a:ln>
        </p:spPr>
      </p:pic>
      <p:pic>
        <p:nvPicPr>
          <p:cNvPr id="406" name="Google Shape;406;p55"/>
          <p:cNvPicPr preferRelativeResize="0"/>
          <p:nvPr/>
        </p:nvPicPr>
        <p:blipFill>
          <a:blip r:embed="rId4">
            <a:alphaModFix/>
          </a:blip>
          <a:stretch>
            <a:fillRect/>
          </a:stretch>
        </p:blipFill>
        <p:spPr>
          <a:xfrm>
            <a:off x="199167" y="3739002"/>
            <a:ext cx="5801599" cy="27987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56"/>
          <p:cNvSpPr txBox="1">
            <a:spLocks noGrp="1"/>
          </p:cNvSpPr>
          <p:nvPr>
            <p:ph type="title"/>
          </p:nvPr>
        </p:nvSpPr>
        <p:spPr>
          <a:xfrm>
            <a:off x="603433" y="389333"/>
            <a:ext cx="10155600" cy="1785600"/>
          </a:xfrm>
          <a:prstGeom prst="rect">
            <a:avLst/>
          </a:prstGeom>
        </p:spPr>
        <p:txBody>
          <a:bodyPr spcFirstLastPara="1" wrap="square" lIns="121900" tIns="121900" rIns="121900" bIns="121900" anchor="t" anchorCtr="0">
            <a:noAutofit/>
          </a:bodyPr>
          <a:lstStyle/>
          <a:p>
            <a:pPr algn="ctr"/>
            <a:r>
              <a:rPr lang="en"/>
              <a:t>Function category counts</a:t>
            </a:r>
            <a:endParaRPr/>
          </a:p>
        </p:txBody>
      </p:sp>
      <p:graphicFrame>
        <p:nvGraphicFramePr>
          <p:cNvPr id="412" name="Google Shape;412;p56"/>
          <p:cNvGraphicFramePr/>
          <p:nvPr>
            <p:extLst>
              <p:ext uri="{D42A27DB-BD31-4B8C-83A1-F6EECF244321}">
                <p14:modId xmlns:p14="http://schemas.microsoft.com/office/powerpoint/2010/main" val="3797917279"/>
              </p:ext>
            </p:extLst>
          </p:nvPr>
        </p:nvGraphicFramePr>
        <p:xfrm>
          <a:off x="660483" y="1012711"/>
          <a:ext cx="10871033" cy="5220738"/>
        </p:xfrm>
        <a:graphic>
          <a:graphicData uri="http://schemas.openxmlformats.org/drawingml/2006/table">
            <a:tbl>
              <a:tblPr>
                <a:noFill/>
              </a:tblPr>
              <a:tblGrid>
                <a:gridCol w="3977200">
                  <a:extLst>
                    <a:ext uri="{9D8B030D-6E8A-4147-A177-3AD203B41FA5}">
                      <a16:colId xmlns:a16="http://schemas.microsoft.com/office/drawing/2014/main" val="20000"/>
                    </a:ext>
                  </a:extLst>
                </a:gridCol>
                <a:gridCol w="6893833">
                  <a:extLst>
                    <a:ext uri="{9D8B030D-6E8A-4147-A177-3AD203B41FA5}">
                      <a16:colId xmlns:a16="http://schemas.microsoft.com/office/drawing/2014/main" val="20001"/>
                    </a:ext>
                  </a:extLst>
                </a:gridCol>
              </a:tblGrid>
              <a:tr h="479004">
                <a:tc>
                  <a:txBody>
                    <a:bodyPr/>
                    <a:lstStyle/>
                    <a:p>
                      <a:pPr marL="0" lvl="0" indent="0" algn="ctr" rtl="0">
                        <a:lnSpc>
                          <a:spcPct val="115000"/>
                        </a:lnSpc>
                        <a:spcBef>
                          <a:spcPts val="0"/>
                        </a:spcBef>
                        <a:spcAft>
                          <a:spcPts val="0"/>
                        </a:spcAft>
                        <a:buNone/>
                      </a:pPr>
                      <a:r>
                        <a:rPr lang="en" sz="1500" b="1"/>
                        <a:t>Category</a:t>
                      </a:r>
                      <a:endParaRPr sz="1500" b="1"/>
                    </a:p>
                  </a:txBody>
                  <a:tcPr marL="121900" marR="121900" marT="121900" marB="121900"/>
                </a:tc>
                <a:tc>
                  <a:txBody>
                    <a:bodyPr/>
                    <a:lstStyle/>
                    <a:p>
                      <a:pPr marL="0" lvl="0" indent="0" algn="ctr" rtl="0">
                        <a:lnSpc>
                          <a:spcPct val="115000"/>
                        </a:lnSpc>
                        <a:spcBef>
                          <a:spcPts val="0"/>
                        </a:spcBef>
                        <a:spcAft>
                          <a:spcPts val="0"/>
                        </a:spcAft>
                        <a:buNone/>
                      </a:pPr>
                      <a:r>
                        <a:rPr lang="en" sz="1500" b="1"/>
                        <a:t>Details</a:t>
                      </a:r>
                      <a:endParaRPr sz="1500" b="1"/>
                    </a:p>
                  </a:txBody>
                  <a:tcPr marL="121900" marR="121900" marT="121900" marB="121900"/>
                </a:tc>
                <a:extLst>
                  <a:ext uri="{0D108BD9-81ED-4DB2-BD59-A6C34878D82A}">
                    <a16:rowId xmlns:a16="http://schemas.microsoft.com/office/drawing/2014/main" val="10000"/>
                  </a:ext>
                </a:extLst>
              </a:tr>
              <a:tr h="914360">
                <a:tc>
                  <a:txBody>
                    <a:bodyPr/>
                    <a:lstStyle/>
                    <a:p>
                      <a:pPr marL="0" lvl="0" indent="0" algn="l" rtl="0">
                        <a:spcBef>
                          <a:spcPts val="0"/>
                        </a:spcBef>
                        <a:spcAft>
                          <a:spcPts val="0"/>
                        </a:spcAft>
                        <a:buNone/>
                      </a:pPr>
                      <a:r>
                        <a:rPr lang="en" sz="1500" b="1"/>
                        <a:t>User Inputs</a:t>
                      </a:r>
                      <a:endParaRPr sz="1500" b="1"/>
                    </a:p>
                  </a:txBody>
                  <a:tcPr marL="121900" marR="121900" marT="121900" marB="121900"/>
                </a:tc>
                <a:tc>
                  <a:txBody>
                    <a:bodyPr/>
                    <a:lstStyle/>
                    <a:p>
                      <a:pPr marL="0" lvl="0" indent="0" algn="l" rtl="0">
                        <a:spcBef>
                          <a:spcPts val="0"/>
                        </a:spcBef>
                        <a:spcAft>
                          <a:spcPts val="0"/>
                        </a:spcAft>
                        <a:buNone/>
                      </a:pPr>
                      <a:r>
                        <a:rPr lang="en" sz="1500"/>
                        <a:t>🔹 </a:t>
                      </a:r>
                      <a:r>
                        <a:rPr lang="en" sz="1500" i="1"/>
                        <a:t>Variable Input</a:t>
                      </a:r>
                      <a:r>
                        <a:rPr lang="en" sz="1500"/>
                        <a:t> : Depends on the UI in </a:t>
                      </a:r>
                      <a:r>
                        <a:rPr lang="en" sz="1500">
                          <a:solidFill>
                            <a:srgbClr val="188038"/>
                          </a:solidFill>
                          <a:latin typeface="Roboto Mono"/>
                          <a:ea typeface="Roboto Mono"/>
                          <a:cs typeface="Roboto Mono"/>
                          <a:sym typeface="Roboto Mono"/>
                        </a:rPr>
                        <a:t>ai-page.tsx</a:t>
                      </a:r>
                      <a:r>
                        <a:rPr lang="en" sz="1500"/>
                        <a:t>.</a:t>
                      </a:r>
                      <a:endParaRPr sz="1500"/>
                    </a:p>
                    <a:p>
                      <a:pPr marL="0" lvl="0" indent="0" algn="l" rtl="0">
                        <a:spcBef>
                          <a:spcPts val="0"/>
                        </a:spcBef>
                        <a:spcAft>
                          <a:spcPts val="0"/>
                        </a:spcAft>
                        <a:buNone/>
                      </a:pPr>
                      <a:r>
                        <a:rPr lang="en" sz="1500"/>
                        <a:t>🔹 Dynamic based on the number of input fields and user interactions (e.g., multiple messages).</a:t>
                      </a:r>
                      <a:endParaRPr sz="1500"/>
                    </a:p>
                  </a:txBody>
                  <a:tcPr marL="121900" marR="121900" marT="121900" marB="121900"/>
                </a:tc>
                <a:extLst>
                  <a:ext uri="{0D108BD9-81ED-4DB2-BD59-A6C34878D82A}">
                    <a16:rowId xmlns:a16="http://schemas.microsoft.com/office/drawing/2014/main" val="10001"/>
                  </a:ext>
                </a:extLst>
              </a:tr>
              <a:tr h="789400">
                <a:tc>
                  <a:txBody>
                    <a:bodyPr/>
                    <a:lstStyle/>
                    <a:p>
                      <a:pPr marL="0" lvl="0" indent="0" algn="l" rtl="0">
                        <a:spcBef>
                          <a:spcPts val="0"/>
                        </a:spcBef>
                        <a:spcAft>
                          <a:spcPts val="0"/>
                        </a:spcAft>
                        <a:buNone/>
                      </a:pPr>
                      <a:r>
                        <a:rPr lang="en" sz="1500" b="1"/>
                        <a:t>User Outputs</a:t>
                      </a:r>
                      <a:endParaRPr sz="1500" b="1"/>
                    </a:p>
                  </a:txBody>
                  <a:tcPr marL="121900" marR="121900" marT="121900" marB="121900"/>
                </a:tc>
                <a:tc>
                  <a:txBody>
                    <a:bodyPr/>
                    <a:lstStyle/>
                    <a:p>
                      <a:pPr marL="0" lvl="0" indent="0" algn="l" rtl="0">
                        <a:spcBef>
                          <a:spcPts val="0"/>
                        </a:spcBef>
                        <a:spcAft>
                          <a:spcPts val="0"/>
                        </a:spcAft>
                        <a:buNone/>
                      </a:pPr>
                      <a:r>
                        <a:rPr lang="en" sz="1500"/>
                        <a:t>🔹 </a:t>
                      </a:r>
                      <a:r>
                        <a:rPr lang="en" sz="1500" i="1"/>
                        <a:t>Variable Output</a:t>
                      </a:r>
                      <a:r>
                        <a:rPr lang="en" sz="1500"/>
                        <a:t> : Generated dynamically by AI in response to user inputs.</a:t>
                      </a:r>
                      <a:endParaRPr sz="1500"/>
                    </a:p>
                    <a:p>
                      <a:pPr marL="0" lvl="0" indent="0" algn="l" rtl="0">
                        <a:spcBef>
                          <a:spcPts val="0"/>
                        </a:spcBef>
                        <a:spcAft>
                          <a:spcPts val="0"/>
                        </a:spcAft>
                        <a:buNone/>
                      </a:pPr>
                      <a:r>
                        <a:rPr lang="en" sz="1500"/>
                        <a:t>🔹 Each interaction appends a message (user or AI) on the UI.</a:t>
                      </a:r>
                      <a:endParaRPr sz="1500"/>
                    </a:p>
                  </a:txBody>
                  <a:tcPr marL="121900" marR="121900" marT="121900" marB="121900"/>
                </a:tc>
                <a:extLst>
                  <a:ext uri="{0D108BD9-81ED-4DB2-BD59-A6C34878D82A}">
                    <a16:rowId xmlns:a16="http://schemas.microsoft.com/office/drawing/2014/main" val="10002"/>
                  </a:ext>
                </a:extLst>
              </a:tr>
              <a:tr h="1137880">
                <a:tc>
                  <a:txBody>
                    <a:bodyPr/>
                    <a:lstStyle/>
                    <a:p>
                      <a:pPr marL="0" lvl="0" indent="0" algn="l" rtl="0">
                        <a:spcBef>
                          <a:spcPts val="0"/>
                        </a:spcBef>
                        <a:spcAft>
                          <a:spcPts val="0"/>
                        </a:spcAft>
                        <a:buNone/>
                      </a:pPr>
                      <a:r>
                        <a:rPr lang="en" sz="1500" b="1"/>
                        <a:t>User Queries</a:t>
                      </a:r>
                      <a:endParaRPr sz="1500" b="1"/>
                    </a:p>
                  </a:txBody>
                  <a:tcPr marL="121900" marR="121900" marT="121900" marB="121900"/>
                </a:tc>
                <a:tc>
                  <a:txBody>
                    <a:bodyPr/>
                    <a:lstStyle/>
                    <a:p>
                      <a:pPr marL="0" lvl="0" indent="0" algn="l" rtl="0">
                        <a:spcBef>
                          <a:spcPts val="0"/>
                        </a:spcBef>
                        <a:spcAft>
                          <a:spcPts val="0"/>
                        </a:spcAft>
                        <a:buNone/>
                      </a:pPr>
                      <a:r>
                        <a:rPr lang="en" sz="1500"/>
                        <a:t>🔹 </a:t>
                      </a:r>
                      <a:r>
                        <a:rPr lang="en" sz="1500" i="1"/>
                        <a:t>Approx. 4 Queries</a:t>
                      </a:r>
                      <a:r>
                        <a:rPr lang="en" sz="1500"/>
                        <a:t> defined in </a:t>
                      </a:r>
                      <a:r>
                        <a:rPr lang="en" sz="1500">
                          <a:solidFill>
                            <a:srgbClr val="188038"/>
                          </a:solidFill>
                          <a:latin typeface="Roboto Mono"/>
                          <a:ea typeface="Roboto Mono"/>
                          <a:cs typeface="Roboto Mono"/>
                          <a:sym typeface="Roboto Mono"/>
                        </a:rPr>
                        <a:t>server/routes.ts</a:t>
                      </a:r>
                      <a:r>
                        <a:rPr lang="en" sz="1500"/>
                        <a:t>:</a:t>
                      </a:r>
                      <a:endParaRPr sz="1500"/>
                    </a:p>
                    <a:p>
                      <a:pPr marL="0" lvl="0" indent="0" algn="l" rtl="0">
                        <a:spcBef>
                          <a:spcPts val="0"/>
                        </a:spcBef>
                        <a:spcAft>
                          <a:spcPts val="0"/>
                        </a:spcAft>
                        <a:buNone/>
                      </a:pPr>
                      <a:r>
                        <a:rPr lang="en" sz="1500"/>
                        <a:t> • </a:t>
                      </a:r>
                      <a:r>
                        <a:rPr lang="en" sz="1500">
                          <a:solidFill>
                            <a:srgbClr val="188038"/>
                          </a:solidFill>
                          <a:latin typeface="Roboto Mono"/>
                          <a:ea typeface="Roboto Mono"/>
                          <a:cs typeface="Roboto Mono"/>
                          <a:sym typeface="Roboto Mono"/>
                        </a:rPr>
                        <a:t>GET /api/ai/status</a:t>
                      </a:r>
                      <a:endParaRPr sz="1500">
                        <a:solidFill>
                          <a:srgbClr val="188038"/>
                        </a:solidFill>
                        <a:latin typeface="Roboto Mono"/>
                        <a:ea typeface="Roboto Mono"/>
                        <a:cs typeface="Roboto Mono"/>
                        <a:sym typeface="Roboto Mono"/>
                      </a:endParaRPr>
                    </a:p>
                    <a:p>
                      <a:pPr marL="0" lvl="0" indent="0" algn="l" rtl="0">
                        <a:spcBef>
                          <a:spcPts val="0"/>
                        </a:spcBef>
                        <a:spcAft>
                          <a:spcPts val="0"/>
                        </a:spcAft>
                        <a:buNone/>
                      </a:pPr>
                      <a:r>
                        <a:rPr lang="en" sz="1500"/>
                        <a:t> • </a:t>
                      </a:r>
                      <a:r>
                        <a:rPr lang="en" sz="1500">
                          <a:solidFill>
                            <a:srgbClr val="188038"/>
                          </a:solidFill>
                          <a:latin typeface="Roboto Mono"/>
                          <a:ea typeface="Roboto Mono"/>
                          <a:cs typeface="Roboto Mono"/>
                          <a:sym typeface="Roboto Mono"/>
                        </a:rPr>
                        <a:t>POST /api/ai/message</a:t>
                      </a:r>
                      <a:endParaRPr sz="1500">
                        <a:solidFill>
                          <a:srgbClr val="188038"/>
                        </a:solidFill>
                        <a:latin typeface="Roboto Mono"/>
                        <a:ea typeface="Roboto Mono"/>
                        <a:cs typeface="Roboto Mono"/>
                        <a:sym typeface="Roboto Mono"/>
                      </a:endParaRPr>
                    </a:p>
                    <a:p>
                      <a:pPr marL="0" lvl="0" indent="0" algn="l" rtl="0">
                        <a:spcBef>
                          <a:spcPts val="0"/>
                        </a:spcBef>
                        <a:spcAft>
                          <a:spcPts val="0"/>
                        </a:spcAft>
                        <a:buNone/>
                      </a:pPr>
                      <a:r>
                        <a:rPr lang="en" sz="1500"/>
                        <a:t> • Others for user data and focus sessions</a:t>
                      </a:r>
                      <a:endParaRPr sz="1500"/>
                    </a:p>
                  </a:txBody>
                  <a:tcPr marL="121900" marR="121900" marT="121900" marB="121900"/>
                </a:tc>
                <a:extLst>
                  <a:ext uri="{0D108BD9-81ED-4DB2-BD59-A6C34878D82A}">
                    <a16:rowId xmlns:a16="http://schemas.microsoft.com/office/drawing/2014/main" val="10003"/>
                  </a:ext>
                </a:extLst>
              </a:tr>
              <a:tr h="1137880">
                <a:tc>
                  <a:txBody>
                    <a:bodyPr/>
                    <a:lstStyle/>
                    <a:p>
                      <a:pPr marL="0" lvl="0" indent="0" algn="l" rtl="0">
                        <a:spcBef>
                          <a:spcPts val="0"/>
                        </a:spcBef>
                        <a:spcAft>
                          <a:spcPts val="0"/>
                        </a:spcAft>
                        <a:buNone/>
                      </a:pPr>
                      <a:r>
                        <a:rPr lang="en" sz="1500" b="1"/>
                        <a:t>Relational Tables</a:t>
                      </a:r>
                      <a:endParaRPr sz="1500" b="1"/>
                    </a:p>
                  </a:txBody>
                  <a:tcPr marL="121900" marR="121900" marT="121900" marB="121900"/>
                </a:tc>
                <a:tc>
                  <a:txBody>
                    <a:bodyPr/>
                    <a:lstStyle/>
                    <a:p>
                      <a:pPr marL="0" lvl="0" indent="0" algn="l" rtl="0">
                        <a:spcBef>
                          <a:spcPts val="0"/>
                        </a:spcBef>
                        <a:spcAft>
                          <a:spcPts val="0"/>
                        </a:spcAft>
                        <a:buNone/>
                      </a:pPr>
                      <a:r>
                        <a:rPr lang="en" sz="1500"/>
                        <a:t>🔹 </a:t>
                      </a:r>
                      <a:r>
                        <a:rPr lang="en" sz="1500" i="1"/>
                        <a:t>3 Tables</a:t>
                      </a:r>
                      <a:r>
                        <a:rPr lang="en" sz="1500"/>
                        <a:t>:</a:t>
                      </a:r>
                      <a:endParaRPr sz="1500"/>
                    </a:p>
                    <a:p>
                      <a:pPr marL="0" lvl="0" indent="0" algn="l" rtl="0">
                        <a:spcBef>
                          <a:spcPts val="0"/>
                        </a:spcBef>
                        <a:spcAft>
                          <a:spcPts val="0"/>
                        </a:spcAft>
                        <a:buNone/>
                      </a:pPr>
                      <a:r>
                        <a:rPr lang="en" sz="1500"/>
                        <a:t> • </a:t>
                      </a:r>
                      <a:r>
                        <a:rPr lang="en" sz="1500">
                          <a:solidFill>
                            <a:srgbClr val="188038"/>
                          </a:solidFill>
                          <a:latin typeface="Roboto Mono"/>
                          <a:ea typeface="Roboto Mono"/>
                          <a:cs typeface="Roboto Mono"/>
                          <a:sym typeface="Roboto Mono"/>
                        </a:rPr>
                        <a:t>users</a:t>
                      </a:r>
                      <a:endParaRPr sz="1500">
                        <a:solidFill>
                          <a:srgbClr val="188038"/>
                        </a:solidFill>
                        <a:latin typeface="Roboto Mono"/>
                        <a:ea typeface="Roboto Mono"/>
                        <a:cs typeface="Roboto Mono"/>
                        <a:sym typeface="Roboto Mono"/>
                      </a:endParaRPr>
                    </a:p>
                    <a:p>
                      <a:pPr marL="0" lvl="0" indent="0" algn="l" rtl="0">
                        <a:spcBef>
                          <a:spcPts val="0"/>
                        </a:spcBef>
                        <a:spcAft>
                          <a:spcPts val="0"/>
                        </a:spcAft>
                        <a:buNone/>
                      </a:pPr>
                      <a:r>
                        <a:rPr lang="en" sz="1500"/>
                        <a:t> • </a:t>
                      </a:r>
                      <a:r>
                        <a:rPr lang="en" sz="1500">
                          <a:solidFill>
                            <a:srgbClr val="188038"/>
                          </a:solidFill>
                          <a:latin typeface="Roboto Mono"/>
                          <a:ea typeface="Roboto Mono"/>
                          <a:cs typeface="Roboto Mono"/>
                          <a:sym typeface="Roboto Mono"/>
                        </a:rPr>
                        <a:t>tasks</a:t>
                      </a:r>
                      <a:endParaRPr sz="1500">
                        <a:solidFill>
                          <a:srgbClr val="188038"/>
                        </a:solidFill>
                        <a:latin typeface="Roboto Mono"/>
                        <a:ea typeface="Roboto Mono"/>
                        <a:cs typeface="Roboto Mono"/>
                        <a:sym typeface="Roboto Mono"/>
                      </a:endParaRPr>
                    </a:p>
                    <a:p>
                      <a:pPr marL="0" lvl="0" indent="0" algn="l" rtl="0">
                        <a:spcBef>
                          <a:spcPts val="0"/>
                        </a:spcBef>
                        <a:spcAft>
                          <a:spcPts val="0"/>
                        </a:spcAft>
                        <a:buNone/>
                      </a:pPr>
                      <a:r>
                        <a:rPr lang="en" sz="1500"/>
                        <a:t> • </a:t>
                      </a:r>
                      <a:r>
                        <a:rPr lang="en" sz="1500">
                          <a:solidFill>
                            <a:srgbClr val="188038"/>
                          </a:solidFill>
                          <a:latin typeface="Roboto Mono"/>
                          <a:ea typeface="Roboto Mono"/>
                          <a:cs typeface="Roboto Mono"/>
                          <a:sym typeface="Roboto Mono"/>
                        </a:rPr>
                        <a:t>focus_sessions</a:t>
                      </a:r>
                      <a:endParaRPr sz="1500">
                        <a:solidFill>
                          <a:srgbClr val="188038"/>
                        </a:solidFill>
                        <a:latin typeface="Roboto Mono"/>
                        <a:ea typeface="Roboto Mono"/>
                        <a:cs typeface="Roboto Mono"/>
                        <a:sym typeface="Roboto Mono"/>
                      </a:endParaRPr>
                    </a:p>
                  </a:txBody>
                  <a:tcPr marL="121900" marR="121900" marT="121900" marB="121900"/>
                </a:tc>
                <a:extLst>
                  <a:ext uri="{0D108BD9-81ED-4DB2-BD59-A6C34878D82A}">
                    <a16:rowId xmlns:a16="http://schemas.microsoft.com/office/drawing/2014/main" val="10004"/>
                  </a:ext>
                </a:extLst>
              </a:tr>
              <a:tr h="690840">
                <a:tc>
                  <a:txBody>
                    <a:bodyPr/>
                    <a:lstStyle/>
                    <a:p>
                      <a:pPr marL="0" lvl="0" indent="0" algn="l" rtl="0">
                        <a:spcBef>
                          <a:spcPts val="0"/>
                        </a:spcBef>
                        <a:spcAft>
                          <a:spcPts val="0"/>
                        </a:spcAft>
                        <a:buNone/>
                      </a:pPr>
                      <a:r>
                        <a:rPr lang="en" sz="1500" b="1"/>
                        <a:t>External Interfaces</a:t>
                      </a:r>
                      <a:endParaRPr sz="1500" b="1"/>
                    </a:p>
                  </a:txBody>
                  <a:tcPr marL="121900" marR="121900" marT="121900" marB="121900"/>
                </a:tc>
                <a:tc>
                  <a:txBody>
                    <a:bodyPr/>
                    <a:lstStyle/>
                    <a:p>
                      <a:pPr marL="0" lvl="0" indent="0" algn="l" rtl="0">
                        <a:spcBef>
                          <a:spcPts val="0"/>
                        </a:spcBef>
                        <a:spcAft>
                          <a:spcPts val="0"/>
                        </a:spcAft>
                        <a:buNone/>
                      </a:pPr>
                      <a:r>
                        <a:rPr lang="en" sz="1500"/>
                        <a:t>🔹 </a:t>
                      </a:r>
                      <a:r>
                        <a:rPr lang="en" sz="1500" i="1"/>
                        <a:t>1 Interface</a:t>
                      </a:r>
                      <a:r>
                        <a:rPr lang="en" sz="1500"/>
                        <a:t> : Integration with AI services (e.g., OpenAI/Gemini).</a:t>
                      </a:r>
                      <a:endParaRPr sz="1500"/>
                    </a:p>
                    <a:p>
                      <a:pPr marL="0" lvl="0" indent="0" algn="l" rtl="0">
                        <a:spcBef>
                          <a:spcPts val="0"/>
                        </a:spcBef>
                        <a:spcAft>
                          <a:spcPts val="0"/>
                        </a:spcAft>
                        <a:buNone/>
                      </a:pPr>
                      <a:r>
                        <a:rPr lang="en" sz="1500"/>
                        <a:t>🔹 Used for API key checks and message exchange.</a:t>
                      </a:r>
                      <a:endParaRPr sz="1500"/>
                    </a:p>
                  </a:txBody>
                  <a:tcPr marL="121900" marR="121900" marT="121900" marB="121900"/>
                </a:tc>
                <a:extLst>
                  <a:ext uri="{0D108BD9-81ED-4DB2-BD59-A6C34878D82A}">
                    <a16:rowId xmlns:a16="http://schemas.microsoft.com/office/drawing/2014/main" val="10005"/>
                  </a:ext>
                </a:extLst>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DF919-FD9D-A311-AB66-F949EBA7BF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994A4C-6904-4D4D-841D-37D360BAE415}"/>
              </a:ext>
            </a:extLst>
          </p:cNvPr>
          <p:cNvSpPr>
            <a:spLocks noGrp="1"/>
          </p:cNvSpPr>
          <p:nvPr>
            <p:ph type="title"/>
          </p:nvPr>
        </p:nvSpPr>
        <p:spPr/>
        <p:txBody>
          <a:bodyPr/>
          <a:lstStyle/>
          <a:p>
            <a:r>
              <a:rPr lang="en-US"/>
              <a:t>Comparing Similar Designs</a:t>
            </a:r>
          </a:p>
        </p:txBody>
      </p:sp>
    </p:spTree>
    <p:extLst>
      <p:ext uri="{BB962C8B-B14F-4D97-AF65-F5344CB8AC3E}">
        <p14:creationId xmlns:p14="http://schemas.microsoft.com/office/powerpoint/2010/main" val="25952592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060306-9247-2B71-2CF6-3CB5E89426C2}"/>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7F9250B4-3E3E-A9CA-9007-AA33A02A566C}"/>
              </a:ext>
            </a:extLst>
          </p:cNvPr>
          <p:cNvSpPr>
            <a:spLocks noGrp="1"/>
          </p:cNvSpPr>
          <p:nvPr>
            <p:ph type="title"/>
          </p:nvPr>
        </p:nvSpPr>
        <p:spPr>
          <a:xfrm>
            <a:off x="565958" y="483438"/>
            <a:ext cx="5684800" cy="1785600"/>
          </a:xfrm>
        </p:spPr>
        <p:txBody>
          <a:bodyPr/>
          <a:lstStyle/>
          <a:p>
            <a:r>
              <a:rPr lang="en-US" err="1"/>
              <a:t>Habitica</a:t>
            </a:r>
            <a:r>
              <a:rPr lang="en-US"/>
              <a:t> Application</a:t>
            </a:r>
          </a:p>
        </p:txBody>
      </p:sp>
      <p:sp>
        <p:nvSpPr>
          <p:cNvPr id="2" name="TextBox 1">
            <a:extLst>
              <a:ext uri="{FF2B5EF4-FFF2-40B4-BE49-F238E27FC236}">
                <a16:creationId xmlns:a16="http://schemas.microsoft.com/office/drawing/2014/main" id="{CD6FB903-9038-ABD0-2FB7-C179633F1067}"/>
              </a:ext>
            </a:extLst>
          </p:cNvPr>
          <p:cNvSpPr txBox="1"/>
          <p:nvPr/>
        </p:nvSpPr>
        <p:spPr>
          <a:xfrm>
            <a:off x="1772715" y="1489590"/>
            <a:ext cx="506042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rgbClr val="000000"/>
                </a:solidFill>
                <a:cs typeface="Arial"/>
              </a:rPr>
              <a:t>The </a:t>
            </a:r>
            <a:r>
              <a:rPr lang="en-US" sz="1400" err="1">
                <a:solidFill>
                  <a:srgbClr val="000000"/>
                </a:solidFill>
                <a:cs typeface="Arial"/>
              </a:rPr>
              <a:t>Habitica</a:t>
            </a:r>
            <a:r>
              <a:rPr lang="en-US" sz="1400">
                <a:solidFill>
                  <a:srgbClr val="000000"/>
                </a:solidFill>
                <a:cs typeface="Arial"/>
              </a:rPr>
              <a:t> Application provides a gamified approach towards task productivity. The application </a:t>
            </a:r>
            <a:r>
              <a:rPr lang="en-US" sz="1400" b="1" u="sng">
                <a:solidFill>
                  <a:srgbClr val="000000"/>
                </a:solidFill>
                <a:cs typeface="Arial"/>
              </a:rPr>
              <a:t>converts tasks and goals</a:t>
            </a:r>
            <a:r>
              <a:rPr lang="en-US" sz="1400">
                <a:solidFill>
                  <a:srgbClr val="000000"/>
                </a:solidFill>
                <a:cs typeface="Arial"/>
              </a:rPr>
              <a:t> into a game where the user </a:t>
            </a:r>
            <a:r>
              <a:rPr lang="en-US" sz="1400" b="1" u="sng">
                <a:solidFill>
                  <a:srgbClr val="000000"/>
                </a:solidFill>
                <a:cs typeface="Arial"/>
              </a:rPr>
              <a:t>“levels up” based on the user’s level of productivity. </a:t>
            </a:r>
          </a:p>
        </p:txBody>
      </p:sp>
      <p:pic>
        <p:nvPicPr>
          <p:cNvPr id="3" name="Picture 2" descr="Habitica: Gamify Your Tasks - Apps on Google Play">
            <a:extLst>
              <a:ext uri="{FF2B5EF4-FFF2-40B4-BE49-F238E27FC236}">
                <a16:creationId xmlns:a16="http://schemas.microsoft.com/office/drawing/2014/main" id="{2DDC2E9D-6B0D-1B8B-DCCD-2973F580DC68}"/>
              </a:ext>
            </a:extLst>
          </p:cNvPr>
          <p:cNvPicPr>
            <a:picLocks noChangeAspect="1"/>
          </p:cNvPicPr>
          <p:nvPr/>
        </p:nvPicPr>
        <p:blipFill>
          <a:blip r:embed="rId2"/>
          <a:stretch>
            <a:fillRect/>
          </a:stretch>
        </p:blipFill>
        <p:spPr>
          <a:xfrm>
            <a:off x="634584" y="1377846"/>
            <a:ext cx="1066800" cy="1066800"/>
          </a:xfrm>
          <a:prstGeom prst="rect">
            <a:avLst/>
          </a:prstGeom>
        </p:spPr>
      </p:pic>
      <p:sp>
        <p:nvSpPr>
          <p:cNvPr id="6" name="TextBox 5">
            <a:extLst>
              <a:ext uri="{FF2B5EF4-FFF2-40B4-BE49-F238E27FC236}">
                <a16:creationId xmlns:a16="http://schemas.microsoft.com/office/drawing/2014/main" id="{274B2410-857D-880F-97CA-1452FEDFB08A}"/>
              </a:ext>
            </a:extLst>
          </p:cNvPr>
          <p:cNvSpPr txBox="1"/>
          <p:nvPr/>
        </p:nvSpPr>
        <p:spPr>
          <a:xfrm>
            <a:off x="637309" y="2597727"/>
            <a:ext cx="6075218"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err="1">
                <a:solidFill>
                  <a:srgbClr val="000000"/>
                </a:solidFill>
                <a:cs typeface="Arial"/>
              </a:rPr>
              <a:t>Habitica</a:t>
            </a:r>
            <a:r>
              <a:rPr lang="en-US" sz="1400">
                <a:solidFill>
                  <a:srgbClr val="000000"/>
                </a:solidFill>
                <a:cs typeface="Arial"/>
              </a:rPr>
              <a:t> also provides </a:t>
            </a:r>
            <a:r>
              <a:rPr lang="en-US" sz="1400" b="1" u="sng">
                <a:solidFill>
                  <a:srgbClr val="000000"/>
                </a:solidFill>
                <a:cs typeface="Arial"/>
              </a:rPr>
              <a:t>in-game consequences for missing goals or engaging in bad habits</a:t>
            </a:r>
            <a:r>
              <a:rPr lang="en-US" sz="1400">
                <a:solidFill>
                  <a:srgbClr val="000000"/>
                </a:solidFill>
                <a:cs typeface="Arial"/>
              </a:rPr>
              <a:t>, further enhancing the productivity-boosting element of the game. This is what makes </a:t>
            </a:r>
            <a:r>
              <a:rPr lang="en-US" sz="1400" err="1">
                <a:solidFill>
                  <a:srgbClr val="000000"/>
                </a:solidFill>
                <a:cs typeface="Arial"/>
              </a:rPr>
              <a:t>Habitica</a:t>
            </a:r>
            <a:r>
              <a:rPr lang="en-US" sz="1400">
                <a:solidFill>
                  <a:srgbClr val="000000"/>
                </a:solidFill>
                <a:cs typeface="Arial"/>
              </a:rPr>
              <a:t> unique; </a:t>
            </a:r>
            <a:r>
              <a:rPr lang="en-US" sz="1400" b="1" u="sng">
                <a:solidFill>
                  <a:srgbClr val="000000"/>
                </a:solidFill>
                <a:cs typeface="Arial"/>
              </a:rPr>
              <a:t>The utilization of behavioral psychology by using positive reinforcement to create habit loops.​</a:t>
            </a:r>
            <a:endParaRPr lang="en-US" b="1" u="sng">
              <a:cs typeface="Arial"/>
            </a:endParaRPr>
          </a:p>
        </p:txBody>
      </p:sp>
      <p:pic>
        <p:nvPicPr>
          <p:cNvPr id="7" name="Picture 6" descr="Case Study: Habitica. In this post, I would like to provide a… | by Jordan  Goulet | Medium">
            <a:extLst>
              <a:ext uri="{FF2B5EF4-FFF2-40B4-BE49-F238E27FC236}">
                <a16:creationId xmlns:a16="http://schemas.microsoft.com/office/drawing/2014/main" id="{CC2D8FB0-5C8A-EBCC-BC98-83919D5E8125}"/>
              </a:ext>
            </a:extLst>
          </p:cNvPr>
          <p:cNvPicPr>
            <a:picLocks noChangeAspect="1"/>
          </p:cNvPicPr>
          <p:nvPr/>
        </p:nvPicPr>
        <p:blipFill>
          <a:blip r:embed="rId3"/>
          <a:stretch>
            <a:fillRect/>
          </a:stretch>
        </p:blipFill>
        <p:spPr>
          <a:xfrm>
            <a:off x="6788728" y="1614056"/>
            <a:ext cx="5340927" cy="3505199"/>
          </a:xfrm>
          <a:prstGeom prst="rect">
            <a:avLst/>
          </a:prstGeom>
        </p:spPr>
      </p:pic>
      <p:sp>
        <p:nvSpPr>
          <p:cNvPr id="8" name="TextBox 7">
            <a:extLst>
              <a:ext uri="{FF2B5EF4-FFF2-40B4-BE49-F238E27FC236}">
                <a16:creationId xmlns:a16="http://schemas.microsoft.com/office/drawing/2014/main" id="{93347076-2242-2F42-5141-078BA33B3BF2}"/>
              </a:ext>
            </a:extLst>
          </p:cNvPr>
          <p:cNvSpPr txBox="1"/>
          <p:nvPr/>
        </p:nvSpPr>
        <p:spPr>
          <a:xfrm>
            <a:off x="3297382" y="407323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10" name="TextBox 9">
            <a:extLst>
              <a:ext uri="{FF2B5EF4-FFF2-40B4-BE49-F238E27FC236}">
                <a16:creationId xmlns:a16="http://schemas.microsoft.com/office/drawing/2014/main" id="{E13D3631-6D0E-7553-7AF7-12889548A7C5}"/>
              </a:ext>
            </a:extLst>
          </p:cNvPr>
          <p:cNvSpPr txBox="1"/>
          <p:nvPr/>
        </p:nvSpPr>
        <p:spPr>
          <a:xfrm>
            <a:off x="637309" y="4163291"/>
            <a:ext cx="5618017"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400">
                <a:solidFill>
                  <a:srgbClr val="000000"/>
                </a:solidFill>
                <a:cs typeface="Arial"/>
              </a:rPr>
              <a:t>The main features of this application are:</a:t>
            </a:r>
            <a:endParaRPr lang="en-US" sz="1400">
              <a:cs typeface="Arial"/>
            </a:endParaRPr>
          </a:p>
          <a:p>
            <a:pPr marL="742950" lvl="1" indent="-285750">
              <a:buFont typeface="Arial"/>
              <a:buChar char="•"/>
            </a:pPr>
            <a:r>
              <a:rPr lang="en-US" sz="1400">
                <a:solidFill>
                  <a:srgbClr val="000000"/>
                </a:solidFill>
                <a:cs typeface="Arial"/>
              </a:rPr>
              <a:t>Task Categories : Habits, Dailies, and To-Dos</a:t>
            </a:r>
            <a:endParaRPr lang="en-US" sz="1400">
              <a:cs typeface="Arial"/>
            </a:endParaRPr>
          </a:p>
          <a:p>
            <a:pPr marL="742950" lvl="1" indent="-285750">
              <a:buFont typeface="Arial"/>
              <a:buChar char="•"/>
            </a:pPr>
            <a:r>
              <a:rPr lang="en-US" sz="1400">
                <a:solidFill>
                  <a:srgbClr val="000000"/>
                </a:solidFill>
                <a:cs typeface="Arial"/>
              </a:rPr>
              <a:t>Gamified Progression : Experience Points and Gold gains when completing a task, which can be put towards buying in-game rewards. </a:t>
            </a:r>
            <a:endParaRPr lang="en-US" sz="1400">
              <a:cs typeface="Arial"/>
            </a:endParaRPr>
          </a:p>
          <a:p>
            <a:pPr marL="742950" lvl="1" indent="-285750">
              <a:buFont typeface="Arial"/>
              <a:buChar char="•"/>
            </a:pPr>
            <a:r>
              <a:rPr lang="en-US" sz="1400">
                <a:solidFill>
                  <a:srgbClr val="000000"/>
                </a:solidFill>
                <a:cs typeface="Arial"/>
              </a:rPr>
              <a:t>Damage and Penalties : Missing tasks or bad habits results in taking damage and can lead to loss of in-game rewards or items</a:t>
            </a:r>
            <a:endParaRPr lang="en-US" sz="1400">
              <a:cs typeface="Arial"/>
            </a:endParaRPr>
          </a:p>
          <a:p>
            <a:pPr algn="l"/>
            <a:endParaRPr lang="en-US" sz="1400">
              <a:cs typeface="Arial"/>
            </a:endParaRPr>
          </a:p>
        </p:txBody>
      </p:sp>
    </p:spTree>
    <p:extLst>
      <p:ext uri="{BB962C8B-B14F-4D97-AF65-F5344CB8AC3E}">
        <p14:creationId xmlns:p14="http://schemas.microsoft.com/office/powerpoint/2010/main" val="30805859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F6CC4A-238F-0384-AA9F-4FB2F0ECFB0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0F315868-0E83-5D26-216D-40D5E8BC451F}"/>
              </a:ext>
            </a:extLst>
          </p:cNvPr>
          <p:cNvSpPr>
            <a:spLocks noGrp="1"/>
          </p:cNvSpPr>
          <p:nvPr>
            <p:ph type="title"/>
          </p:nvPr>
        </p:nvSpPr>
        <p:spPr>
          <a:xfrm>
            <a:off x="565958" y="483438"/>
            <a:ext cx="6148927" cy="1785600"/>
          </a:xfrm>
        </p:spPr>
        <p:txBody>
          <a:bodyPr/>
          <a:lstStyle/>
          <a:p>
            <a:r>
              <a:rPr lang="en-US" err="1"/>
              <a:t>Adventurefy</a:t>
            </a:r>
            <a:r>
              <a:rPr lang="en-US"/>
              <a:t> Application</a:t>
            </a:r>
          </a:p>
        </p:txBody>
      </p:sp>
      <p:sp>
        <p:nvSpPr>
          <p:cNvPr id="2" name="TextBox 1">
            <a:extLst>
              <a:ext uri="{FF2B5EF4-FFF2-40B4-BE49-F238E27FC236}">
                <a16:creationId xmlns:a16="http://schemas.microsoft.com/office/drawing/2014/main" id="{E317ADEB-179B-CE6E-8D5A-536EB04B9FA1}"/>
              </a:ext>
            </a:extLst>
          </p:cNvPr>
          <p:cNvSpPr txBox="1"/>
          <p:nvPr/>
        </p:nvSpPr>
        <p:spPr>
          <a:xfrm>
            <a:off x="1772715" y="1489590"/>
            <a:ext cx="5060429" cy="12311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rgbClr val="000000"/>
                </a:solidFill>
                <a:cs typeface="Arial"/>
              </a:rPr>
              <a:t>The </a:t>
            </a:r>
            <a:r>
              <a:rPr lang="en-US" sz="1400" err="1">
                <a:solidFill>
                  <a:srgbClr val="000000"/>
                </a:solidFill>
                <a:cs typeface="Arial"/>
              </a:rPr>
              <a:t>Adventurefy</a:t>
            </a:r>
            <a:r>
              <a:rPr lang="en-US" sz="1400">
                <a:solidFill>
                  <a:srgbClr val="000000"/>
                </a:solidFill>
                <a:cs typeface="Arial"/>
              </a:rPr>
              <a:t> application takes the gamified approach towards task productivity by </a:t>
            </a:r>
            <a:r>
              <a:rPr lang="en-US" sz="1400" b="1" u="sng">
                <a:solidFill>
                  <a:srgbClr val="000000"/>
                </a:solidFill>
                <a:cs typeface="Arial"/>
              </a:rPr>
              <a:t>converting the user’s to-do list into a series of quests</a:t>
            </a:r>
            <a:r>
              <a:rPr lang="en-US" sz="1400">
                <a:solidFill>
                  <a:srgbClr val="000000"/>
                </a:solidFill>
                <a:cs typeface="Arial"/>
              </a:rPr>
              <a:t>, where completing </a:t>
            </a:r>
            <a:r>
              <a:rPr lang="en-US" sz="1400" b="1" u="sng">
                <a:solidFill>
                  <a:srgbClr val="000000"/>
                </a:solidFill>
                <a:cs typeface="Arial"/>
              </a:rPr>
              <a:t>real-life tasks helps the user progress in the game. </a:t>
            </a:r>
            <a:br>
              <a:rPr lang="en-US" b="1" u="sng"/>
            </a:br>
            <a:endParaRPr lang="en-US">
              <a:cs typeface="Arial"/>
            </a:endParaRPr>
          </a:p>
        </p:txBody>
      </p:sp>
      <p:sp>
        <p:nvSpPr>
          <p:cNvPr id="6" name="TextBox 5">
            <a:extLst>
              <a:ext uri="{FF2B5EF4-FFF2-40B4-BE49-F238E27FC236}">
                <a16:creationId xmlns:a16="http://schemas.microsoft.com/office/drawing/2014/main" id="{962FC950-EEF3-323D-F043-EA99D800666C}"/>
              </a:ext>
            </a:extLst>
          </p:cNvPr>
          <p:cNvSpPr txBox="1"/>
          <p:nvPr/>
        </p:nvSpPr>
        <p:spPr>
          <a:xfrm>
            <a:off x="602673" y="2549236"/>
            <a:ext cx="6075218"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rgbClr val="000000"/>
                </a:solidFill>
                <a:cs typeface="Arial"/>
              </a:rPr>
              <a:t>The user’s in-game character has abilities which can be further enhanced by experience points. </a:t>
            </a:r>
          </a:p>
          <a:p>
            <a:endParaRPr lang="en-US" sz="1400" b="1" u="sng">
              <a:solidFill>
                <a:srgbClr val="000000"/>
              </a:solidFill>
              <a:cs typeface="Arial"/>
            </a:endParaRPr>
          </a:p>
        </p:txBody>
      </p:sp>
      <p:pic>
        <p:nvPicPr>
          <p:cNvPr id="4" name="Picture 3" descr="Adventurefy on the App Store">
            <a:extLst>
              <a:ext uri="{FF2B5EF4-FFF2-40B4-BE49-F238E27FC236}">
                <a16:creationId xmlns:a16="http://schemas.microsoft.com/office/drawing/2014/main" id="{862FF027-707A-BFB6-443C-4F5F09C814F7}"/>
              </a:ext>
            </a:extLst>
          </p:cNvPr>
          <p:cNvPicPr>
            <a:picLocks noChangeAspect="1"/>
          </p:cNvPicPr>
          <p:nvPr/>
        </p:nvPicPr>
        <p:blipFill>
          <a:blip r:embed="rId2"/>
          <a:srcRect l="31091" t="15086" r="31498" b="14512"/>
          <a:stretch/>
        </p:blipFill>
        <p:spPr>
          <a:xfrm>
            <a:off x="640158" y="1433944"/>
            <a:ext cx="1067268" cy="1068858"/>
          </a:xfrm>
          <a:prstGeom prst="rect">
            <a:avLst/>
          </a:prstGeom>
        </p:spPr>
      </p:pic>
      <p:pic>
        <p:nvPicPr>
          <p:cNvPr id="8" name="Picture 7" descr="Adventurefy on the App Store">
            <a:extLst>
              <a:ext uri="{FF2B5EF4-FFF2-40B4-BE49-F238E27FC236}">
                <a16:creationId xmlns:a16="http://schemas.microsoft.com/office/drawing/2014/main" id="{C3FB2465-5A89-55BF-9CE6-482B8C36CAF4}"/>
              </a:ext>
            </a:extLst>
          </p:cNvPr>
          <p:cNvPicPr>
            <a:picLocks noChangeAspect="1"/>
          </p:cNvPicPr>
          <p:nvPr/>
        </p:nvPicPr>
        <p:blipFill>
          <a:blip r:embed="rId3"/>
          <a:stretch>
            <a:fillRect/>
          </a:stretch>
        </p:blipFill>
        <p:spPr>
          <a:xfrm>
            <a:off x="7329054" y="1488497"/>
            <a:ext cx="2189019" cy="3257550"/>
          </a:xfrm>
          <a:prstGeom prst="rect">
            <a:avLst/>
          </a:prstGeom>
        </p:spPr>
      </p:pic>
      <p:pic>
        <p:nvPicPr>
          <p:cNvPr id="9" name="Picture 8">
            <a:extLst>
              <a:ext uri="{FF2B5EF4-FFF2-40B4-BE49-F238E27FC236}">
                <a16:creationId xmlns:a16="http://schemas.microsoft.com/office/drawing/2014/main" id="{92E8248D-8309-B8E9-CA69-25C3FDEB1C39}"/>
              </a:ext>
            </a:extLst>
          </p:cNvPr>
          <p:cNvPicPr>
            <a:picLocks noChangeAspect="1"/>
          </p:cNvPicPr>
          <p:nvPr/>
        </p:nvPicPr>
        <p:blipFill>
          <a:blip r:embed="rId4"/>
          <a:stretch>
            <a:fillRect/>
          </a:stretch>
        </p:blipFill>
        <p:spPr>
          <a:xfrm>
            <a:off x="9783473" y="1478973"/>
            <a:ext cx="2053069" cy="3255818"/>
          </a:xfrm>
          <a:prstGeom prst="rect">
            <a:avLst/>
          </a:prstGeom>
        </p:spPr>
      </p:pic>
      <p:sp>
        <p:nvSpPr>
          <p:cNvPr id="10" name="TextBox 9">
            <a:extLst>
              <a:ext uri="{FF2B5EF4-FFF2-40B4-BE49-F238E27FC236}">
                <a16:creationId xmlns:a16="http://schemas.microsoft.com/office/drawing/2014/main" id="{BA4228E8-4532-376A-87FB-DC933F144841}"/>
              </a:ext>
            </a:extLst>
          </p:cNvPr>
          <p:cNvSpPr txBox="1"/>
          <p:nvPr/>
        </p:nvSpPr>
        <p:spPr>
          <a:xfrm>
            <a:off x="713509" y="3775363"/>
            <a:ext cx="5874326"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400">
                <a:solidFill>
                  <a:srgbClr val="000000"/>
                </a:solidFill>
                <a:cs typeface="Arial"/>
              </a:rPr>
              <a:t>The main features of this application are: </a:t>
            </a:r>
            <a:endParaRPr lang="en-US" sz="1400">
              <a:cs typeface="Arial"/>
            </a:endParaRPr>
          </a:p>
          <a:p>
            <a:pPr marL="742950" lvl="1" indent="-285750">
              <a:buFont typeface="Arial"/>
              <a:buChar char="•"/>
            </a:pPr>
            <a:r>
              <a:rPr lang="en-US" sz="1400">
                <a:solidFill>
                  <a:srgbClr val="000000"/>
                </a:solidFill>
                <a:cs typeface="Arial"/>
              </a:rPr>
              <a:t>Habit Tracking : track current or recurring behaviors that the user may want to build-up or reduce</a:t>
            </a:r>
            <a:endParaRPr lang="en-US" sz="1400">
              <a:cs typeface="Arial"/>
            </a:endParaRPr>
          </a:p>
          <a:p>
            <a:pPr marL="742950" lvl="1" indent="-285750">
              <a:buFont typeface="Arial"/>
              <a:buChar char="•"/>
            </a:pPr>
            <a:r>
              <a:rPr lang="en-US" sz="1400">
                <a:solidFill>
                  <a:srgbClr val="000000"/>
                </a:solidFill>
                <a:cs typeface="Arial"/>
              </a:rPr>
              <a:t>To-Dos: Manage one-time tasks that contribute to overall progress</a:t>
            </a:r>
            <a:endParaRPr lang="en-US" sz="1400">
              <a:cs typeface="Arial"/>
            </a:endParaRPr>
          </a:p>
          <a:p>
            <a:pPr marL="742950" lvl="1" indent="-285750">
              <a:buFont typeface="Arial"/>
              <a:buChar char="•"/>
            </a:pPr>
            <a:r>
              <a:rPr lang="en-US" sz="1400">
                <a:solidFill>
                  <a:srgbClr val="000000"/>
                </a:solidFill>
                <a:cs typeface="Arial"/>
              </a:rPr>
              <a:t>Gamified Progression : Earn Experience points that allow the user to enhance their in-game character</a:t>
            </a:r>
            <a:endParaRPr lang="en-US" sz="1400">
              <a:cs typeface="Arial"/>
            </a:endParaRPr>
          </a:p>
          <a:p>
            <a:pPr algn="l"/>
            <a:endParaRPr lang="en-US" sz="1400">
              <a:cs typeface="Arial"/>
            </a:endParaRPr>
          </a:p>
        </p:txBody>
      </p:sp>
    </p:spTree>
    <p:extLst>
      <p:ext uri="{BB962C8B-B14F-4D97-AF65-F5344CB8AC3E}">
        <p14:creationId xmlns:p14="http://schemas.microsoft.com/office/powerpoint/2010/main" val="39656549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E30ED1-7F00-36AE-F9E7-0FD0DBDDF714}"/>
              </a:ext>
            </a:extLst>
          </p:cNvPr>
          <p:cNvSpPr>
            <a:spLocks noGrp="1"/>
          </p:cNvSpPr>
          <p:nvPr>
            <p:ph type="title"/>
          </p:nvPr>
        </p:nvSpPr>
        <p:spPr>
          <a:xfrm>
            <a:off x="562612" y="1857090"/>
            <a:ext cx="11365782" cy="4207672"/>
          </a:xfrm>
        </p:spPr>
        <p:txBody>
          <a:bodyPr/>
          <a:lstStyle/>
          <a:p>
            <a:r>
              <a:rPr lang="en-US" sz="3200" b="0">
                <a:solidFill>
                  <a:srgbClr val="000000"/>
                </a:solidFill>
                <a:latin typeface="Arial"/>
                <a:cs typeface="Arial"/>
              </a:rPr>
              <a:t>Our app implements an AI chatbot to make the user experience more enhanced and more personal. AI feedback is able to send encouragement to motivate, provide focus tips to boost productivity based on previous work sessions, and suggest when the peak productive hours of the user are. The use of AI implemented through Google Gemini API sets us apart from these apps and allows our app to provide users with a unique experience despite the saturation in the productivity app market.</a:t>
            </a:r>
            <a:endParaRPr lang="en-US" sz="3200">
              <a:latin typeface="Arial"/>
            </a:endParaRPr>
          </a:p>
        </p:txBody>
      </p:sp>
      <p:sp>
        <p:nvSpPr>
          <p:cNvPr id="7" name="Title 4">
            <a:extLst>
              <a:ext uri="{FF2B5EF4-FFF2-40B4-BE49-F238E27FC236}">
                <a16:creationId xmlns:a16="http://schemas.microsoft.com/office/drawing/2014/main" id="{54F9BFD9-5908-9955-1F2E-80FABB9640EA}"/>
              </a:ext>
            </a:extLst>
          </p:cNvPr>
          <p:cNvSpPr txBox="1">
            <a:spLocks/>
          </p:cNvSpPr>
          <p:nvPr/>
        </p:nvSpPr>
        <p:spPr>
          <a:xfrm>
            <a:off x="565958" y="483438"/>
            <a:ext cx="8800835" cy="1785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2"/>
              </a:buClr>
              <a:buSzPts val="4200"/>
              <a:buFont typeface="Inter"/>
              <a:buNone/>
              <a:defRPr sz="4200" b="1" i="0" u="none" strike="noStrike" cap="none">
                <a:solidFill>
                  <a:schemeClr val="dk2"/>
                </a:solidFill>
                <a:latin typeface="Inter"/>
                <a:ea typeface="Inter"/>
                <a:cs typeface="Inter"/>
                <a:sym typeface="Inter"/>
              </a:defRPr>
            </a:lvl1pPr>
            <a:lvl2pPr marR="0" lvl="1" algn="l" rtl="0">
              <a:lnSpc>
                <a:spcPct val="80000"/>
              </a:lnSpc>
              <a:spcBef>
                <a:spcPts val="0"/>
              </a:spcBef>
              <a:spcAft>
                <a:spcPts val="0"/>
              </a:spcAft>
              <a:buClr>
                <a:schemeClr val="dk2"/>
              </a:buClr>
              <a:buSzPts val="4800"/>
              <a:buFont typeface="Inter"/>
              <a:buNone/>
              <a:defRPr sz="6400" b="1" i="0" u="none" strike="noStrike" cap="none">
                <a:solidFill>
                  <a:schemeClr val="dk2"/>
                </a:solidFill>
                <a:latin typeface="Inter"/>
                <a:ea typeface="Inter"/>
                <a:cs typeface="Inter"/>
                <a:sym typeface="Inter"/>
              </a:defRPr>
            </a:lvl2pPr>
            <a:lvl3pPr marR="0" lvl="2" algn="l" rtl="0">
              <a:lnSpc>
                <a:spcPct val="80000"/>
              </a:lnSpc>
              <a:spcBef>
                <a:spcPts val="0"/>
              </a:spcBef>
              <a:spcAft>
                <a:spcPts val="0"/>
              </a:spcAft>
              <a:buClr>
                <a:schemeClr val="dk2"/>
              </a:buClr>
              <a:buSzPts val="4800"/>
              <a:buFont typeface="Inter"/>
              <a:buNone/>
              <a:defRPr sz="6400" b="1" i="0" u="none" strike="noStrike" cap="none">
                <a:solidFill>
                  <a:schemeClr val="dk2"/>
                </a:solidFill>
                <a:latin typeface="Inter"/>
                <a:ea typeface="Inter"/>
                <a:cs typeface="Inter"/>
                <a:sym typeface="Inter"/>
              </a:defRPr>
            </a:lvl3pPr>
            <a:lvl4pPr marR="0" lvl="3" algn="l" rtl="0">
              <a:lnSpc>
                <a:spcPct val="80000"/>
              </a:lnSpc>
              <a:spcBef>
                <a:spcPts val="0"/>
              </a:spcBef>
              <a:spcAft>
                <a:spcPts val="0"/>
              </a:spcAft>
              <a:buClr>
                <a:schemeClr val="dk2"/>
              </a:buClr>
              <a:buSzPts val="4800"/>
              <a:buFont typeface="Inter"/>
              <a:buNone/>
              <a:defRPr sz="6400" b="1" i="0" u="none" strike="noStrike" cap="none">
                <a:solidFill>
                  <a:schemeClr val="dk2"/>
                </a:solidFill>
                <a:latin typeface="Inter"/>
                <a:ea typeface="Inter"/>
                <a:cs typeface="Inter"/>
                <a:sym typeface="Inter"/>
              </a:defRPr>
            </a:lvl4pPr>
            <a:lvl5pPr marR="0" lvl="4" algn="l" rtl="0">
              <a:lnSpc>
                <a:spcPct val="80000"/>
              </a:lnSpc>
              <a:spcBef>
                <a:spcPts val="0"/>
              </a:spcBef>
              <a:spcAft>
                <a:spcPts val="0"/>
              </a:spcAft>
              <a:buClr>
                <a:schemeClr val="dk2"/>
              </a:buClr>
              <a:buSzPts val="4800"/>
              <a:buFont typeface="Inter"/>
              <a:buNone/>
              <a:defRPr sz="6400" b="1" i="0" u="none" strike="noStrike" cap="none">
                <a:solidFill>
                  <a:schemeClr val="dk2"/>
                </a:solidFill>
                <a:latin typeface="Inter"/>
                <a:ea typeface="Inter"/>
                <a:cs typeface="Inter"/>
                <a:sym typeface="Inter"/>
              </a:defRPr>
            </a:lvl5pPr>
            <a:lvl6pPr marR="0" lvl="5" algn="l" rtl="0">
              <a:lnSpc>
                <a:spcPct val="80000"/>
              </a:lnSpc>
              <a:spcBef>
                <a:spcPts val="0"/>
              </a:spcBef>
              <a:spcAft>
                <a:spcPts val="0"/>
              </a:spcAft>
              <a:buClr>
                <a:schemeClr val="dk2"/>
              </a:buClr>
              <a:buSzPts val="4800"/>
              <a:buFont typeface="Inter"/>
              <a:buNone/>
              <a:defRPr sz="6400" b="1" i="0" u="none" strike="noStrike" cap="none">
                <a:solidFill>
                  <a:schemeClr val="dk2"/>
                </a:solidFill>
                <a:latin typeface="Inter"/>
                <a:ea typeface="Inter"/>
                <a:cs typeface="Inter"/>
                <a:sym typeface="Inter"/>
              </a:defRPr>
            </a:lvl6pPr>
            <a:lvl7pPr marR="0" lvl="6" algn="l" rtl="0">
              <a:lnSpc>
                <a:spcPct val="80000"/>
              </a:lnSpc>
              <a:spcBef>
                <a:spcPts val="0"/>
              </a:spcBef>
              <a:spcAft>
                <a:spcPts val="0"/>
              </a:spcAft>
              <a:buClr>
                <a:schemeClr val="dk2"/>
              </a:buClr>
              <a:buSzPts val="4800"/>
              <a:buFont typeface="Inter"/>
              <a:buNone/>
              <a:defRPr sz="6400" b="1" i="0" u="none" strike="noStrike" cap="none">
                <a:solidFill>
                  <a:schemeClr val="dk2"/>
                </a:solidFill>
                <a:latin typeface="Inter"/>
                <a:ea typeface="Inter"/>
                <a:cs typeface="Inter"/>
                <a:sym typeface="Inter"/>
              </a:defRPr>
            </a:lvl7pPr>
            <a:lvl8pPr marR="0" lvl="7" algn="l" rtl="0">
              <a:lnSpc>
                <a:spcPct val="80000"/>
              </a:lnSpc>
              <a:spcBef>
                <a:spcPts val="0"/>
              </a:spcBef>
              <a:spcAft>
                <a:spcPts val="0"/>
              </a:spcAft>
              <a:buClr>
                <a:schemeClr val="dk2"/>
              </a:buClr>
              <a:buSzPts val="4800"/>
              <a:buFont typeface="Inter"/>
              <a:buNone/>
              <a:defRPr sz="6400" b="1" i="0" u="none" strike="noStrike" cap="none">
                <a:solidFill>
                  <a:schemeClr val="dk2"/>
                </a:solidFill>
                <a:latin typeface="Inter"/>
                <a:ea typeface="Inter"/>
                <a:cs typeface="Inter"/>
                <a:sym typeface="Inter"/>
              </a:defRPr>
            </a:lvl8pPr>
            <a:lvl9pPr marR="0" lvl="8" algn="l" rtl="0">
              <a:lnSpc>
                <a:spcPct val="80000"/>
              </a:lnSpc>
              <a:spcBef>
                <a:spcPts val="0"/>
              </a:spcBef>
              <a:spcAft>
                <a:spcPts val="0"/>
              </a:spcAft>
              <a:buClr>
                <a:schemeClr val="dk2"/>
              </a:buClr>
              <a:buSzPts val="4800"/>
              <a:buFont typeface="Inter"/>
              <a:buNone/>
              <a:defRPr sz="6400" b="1" i="0" u="none" strike="noStrike" cap="none">
                <a:solidFill>
                  <a:schemeClr val="dk2"/>
                </a:solidFill>
                <a:latin typeface="Inter"/>
                <a:ea typeface="Inter"/>
                <a:cs typeface="Inter"/>
                <a:sym typeface="Inter"/>
              </a:defRPr>
            </a:lvl9pPr>
          </a:lstStyle>
          <a:p>
            <a:pPr defTabSz="914400"/>
            <a:r>
              <a:rPr lang="en-US" kern="0"/>
              <a:t>What makes us unique? </a:t>
            </a:r>
            <a:endParaRPr lang="en-US"/>
          </a:p>
        </p:txBody>
      </p:sp>
    </p:spTree>
    <p:extLst>
      <p:ext uri="{BB962C8B-B14F-4D97-AF65-F5344CB8AC3E}">
        <p14:creationId xmlns:p14="http://schemas.microsoft.com/office/powerpoint/2010/main" val="28404971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12A66-6D36-EAFC-2D6F-5BD9B0637592}"/>
              </a:ext>
            </a:extLst>
          </p:cNvPr>
          <p:cNvSpPr>
            <a:spLocks noGrp="1"/>
          </p:cNvSpPr>
          <p:nvPr>
            <p:ph type="title"/>
          </p:nvPr>
        </p:nvSpPr>
        <p:spPr/>
        <p:txBody>
          <a:bodyPr/>
          <a:lstStyle/>
          <a:p>
            <a:r>
              <a:rPr lang="en-US"/>
              <a:t>Conclusion</a:t>
            </a:r>
          </a:p>
        </p:txBody>
      </p:sp>
      <p:sp>
        <p:nvSpPr>
          <p:cNvPr id="3" name="TextBox 2">
            <a:extLst>
              <a:ext uri="{FF2B5EF4-FFF2-40B4-BE49-F238E27FC236}">
                <a16:creationId xmlns:a16="http://schemas.microsoft.com/office/drawing/2014/main" id="{1C78845A-2F1E-B3CB-01AA-EDAADC43AEF8}"/>
              </a:ext>
            </a:extLst>
          </p:cNvPr>
          <p:cNvSpPr txBox="1"/>
          <p:nvPr/>
        </p:nvSpPr>
        <p:spPr>
          <a:xfrm>
            <a:off x="1411111" y="2582332"/>
            <a:ext cx="9807222"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ea typeface="+mn-lt"/>
                <a:cs typeface="+mn-lt"/>
              </a:rPr>
              <a:t>Prioritized Core Features</a:t>
            </a:r>
            <a:endParaRPr lang="en-US"/>
          </a:p>
          <a:p>
            <a:pPr marL="285750" indent="-285750">
              <a:buFont typeface="Arial"/>
              <a:buChar char="•"/>
            </a:pPr>
            <a:r>
              <a:rPr lang="en-US" b="1">
                <a:ea typeface="+mn-lt"/>
                <a:cs typeface="+mn-lt"/>
              </a:rPr>
              <a:t>Strategic Differentiation</a:t>
            </a:r>
            <a:endParaRPr lang="en-US">
              <a:ea typeface="+mn-lt"/>
              <a:cs typeface="+mn-lt"/>
            </a:endParaRPr>
          </a:p>
          <a:p>
            <a:pPr marL="285750" indent="-285750">
              <a:buFont typeface="Arial"/>
              <a:buChar char="•"/>
            </a:pPr>
            <a:r>
              <a:rPr lang="en-US" b="1">
                <a:ea typeface="+mn-lt"/>
                <a:cs typeface="+mn-lt"/>
              </a:rPr>
              <a:t>Structured Planning Approach</a:t>
            </a:r>
            <a:endParaRPr lang="en-US">
              <a:ea typeface="+mn-lt"/>
              <a:cs typeface="+mn-lt"/>
            </a:endParaRPr>
          </a:p>
          <a:p>
            <a:pPr marL="285750" indent="-285750">
              <a:buFont typeface="Arial"/>
              <a:buChar char="•"/>
            </a:pPr>
            <a:r>
              <a:rPr lang="en-US" b="1">
                <a:ea typeface="+mn-lt"/>
                <a:cs typeface="+mn-lt"/>
              </a:rPr>
              <a:t>Strong Communication &amp; Alignment</a:t>
            </a:r>
            <a:endParaRPr lang="en-US">
              <a:ea typeface="+mn-lt"/>
              <a:cs typeface="+mn-lt"/>
            </a:endParaRPr>
          </a:p>
          <a:p>
            <a:pPr marL="285750" indent="-285750">
              <a:buFont typeface="Arial"/>
              <a:buChar char="•"/>
            </a:pPr>
            <a:r>
              <a:rPr lang="en-US" b="1">
                <a:ea typeface="+mn-lt"/>
                <a:cs typeface="+mn-lt"/>
              </a:rPr>
              <a:t>Balanced Vision and Feasibility</a:t>
            </a:r>
          </a:p>
        </p:txBody>
      </p:sp>
    </p:spTree>
    <p:extLst>
      <p:ext uri="{BB962C8B-B14F-4D97-AF65-F5344CB8AC3E}">
        <p14:creationId xmlns:p14="http://schemas.microsoft.com/office/powerpoint/2010/main" val="4252111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4A23F-DB7D-3C7E-2EFD-B523D09C808F}"/>
              </a:ext>
            </a:extLst>
          </p:cNvPr>
          <p:cNvSpPr>
            <a:spLocks noGrp="1"/>
          </p:cNvSpPr>
          <p:nvPr>
            <p:ph type="title"/>
          </p:nvPr>
        </p:nvSpPr>
        <p:spPr/>
        <p:txBody>
          <a:bodyPr/>
          <a:lstStyle/>
          <a:p>
            <a:r>
              <a:rPr lang="en-US"/>
              <a:t>Non-Functional Requirements</a:t>
            </a:r>
          </a:p>
        </p:txBody>
      </p:sp>
      <p:sp>
        <p:nvSpPr>
          <p:cNvPr id="3" name="Content Placeholder 2">
            <a:extLst>
              <a:ext uri="{FF2B5EF4-FFF2-40B4-BE49-F238E27FC236}">
                <a16:creationId xmlns:a16="http://schemas.microsoft.com/office/drawing/2014/main" id="{62B74E8F-B517-CB11-C4A3-A139635FC64C}"/>
              </a:ext>
            </a:extLst>
          </p:cNvPr>
          <p:cNvSpPr>
            <a:spLocks noGrp="1"/>
          </p:cNvSpPr>
          <p:nvPr>
            <p:ph idx="1"/>
          </p:nvPr>
        </p:nvSpPr>
        <p:spPr/>
        <p:txBody>
          <a:bodyPr/>
          <a:lstStyle/>
          <a:p>
            <a:pPr marL="914400"/>
            <a:r>
              <a:rPr lang="en-US" sz="1100">
                <a:solidFill>
                  <a:srgbClr val="000000"/>
                </a:solidFill>
                <a:latin typeface="Arial"/>
                <a:cs typeface="Arial"/>
              </a:rPr>
              <a:t>Availability</a:t>
            </a:r>
          </a:p>
          <a:p>
            <a:pPr marL="1257300" lvl="2" indent="-342900">
              <a:buSzPct val="114999"/>
              <a:buAutoNum type="arabicPeriod"/>
            </a:pPr>
            <a:r>
              <a:rPr lang="en-US" sz="900">
                <a:solidFill>
                  <a:srgbClr val="000000"/>
                </a:solidFill>
                <a:latin typeface="Arial"/>
                <a:cs typeface="Arial"/>
              </a:rPr>
              <a:t>Occasional maintenance breaks expected but shall be no longer than 1 hr.</a:t>
            </a:r>
          </a:p>
          <a:p>
            <a:pPr marL="1257300" lvl="2" indent="-342900">
              <a:buSzPct val="114999"/>
              <a:buAutoNum type="arabicPeriod"/>
            </a:pPr>
            <a:r>
              <a:rPr lang="en-US" sz="900">
                <a:solidFill>
                  <a:srgbClr val="000000"/>
                </a:solidFill>
                <a:latin typeface="Arial"/>
                <a:cs typeface="Arial"/>
              </a:rPr>
              <a:t>Shall not be available offline</a:t>
            </a:r>
          </a:p>
          <a:p>
            <a:pPr marL="914400">
              <a:buSzPct val="114999"/>
            </a:pPr>
            <a:r>
              <a:rPr lang="en-US" sz="1100">
                <a:solidFill>
                  <a:srgbClr val="000000"/>
                </a:solidFill>
                <a:latin typeface="Arial"/>
                <a:cs typeface="Arial"/>
              </a:rPr>
              <a:t>Security</a:t>
            </a:r>
          </a:p>
          <a:p>
            <a:pPr marL="1257300" lvl="2" indent="-342900">
              <a:buSzPct val="114999"/>
              <a:buAutoNum type="arabicPeriod"/>
            </a:pPr>
            <a:r>
              <a:rPr lang="en-US" sz="900">
                <a:solidFill>
                  <a:srgbClr val="000000"/>
                </a:solidFill>
                <a:latin typeface="Arial"/>
                <a:cs typeface="Arial"/>
              </a:rPr>
              <a:t>User data is secure, and databases shall not be accessible unless legally required.</a:t>
            </a:r>
          </a:p>
          <a:p>
            <a:pPr marL="914400">
              <a:buSzPct val="114999"/>
            </a:pPr>
            <a:r>
              <a:rPr lang="en-US" sz="1100">
                <a:solidFill>
                  <a:srgbClr val="000000"/>
                </a:solidFill>
                <a:latin typeface="Arial"/>
                <a:cs typeface="Arial"/>
              </a:rPr>
              <a:t>Usability </a:t>
            </a:r>
          </a:p>
          <a:p>
            <a:pPr marL="1257300" lvl="2" indent="-342900">
              <a:buSzPct val="114999"/>
              <a:buAutoNum type="arabicPeriod"/>
            </a:pPr>
            <a:r>
              <a:rPr lang="en-US" sz="900">
                <a:solidFill>
                  <a:srgbClr val="000000"/>
                </a:solidFill>
                <a:latin typeface="Arial"/>
                <a:cs typeface="Arial"/>
              </a:rPr>
              <a:t>The interface shall be easy to use and anyone with basic technology experience should be able to use it with ease.</a:t>
            </a:r>
          </a:p>
          <a:p>
            <a:pPr marL="914400">
              <a:buSzPct val="114999"/>
            </a:pPr>
            <a:r>
              <a:rPr lang="en-US" sz="1100">
                <a:solidFill>
                  <a:srgbClr val="000000"/>
                </a:solidFill>
                <a:latin typeface="Arial"/>
                <a:cs typeface="Arial"/>
              </a:rPr>
              <a:t>Performance</a:t>
            </a:r>
          </a:p>
          <a:p>
            <a:pPr marL="1257300" lvl="2" indent="-342900">
              <a:buSzPct val="114999"/>
              <a:buAutoNum type="arabicPeriod"/>
            </a:pPr>
            <a:r>
              <a:rPr lang="en-US" sz="900">
                <a:solidFill>
                  <a:srgbClr val="000000"/>
                </a:solidFill>
                <a:latin typeface="Arial"/>
                <a:cs typeface="Arial"/>
              </a:rPr>
              <a:t>Shall not take more than 10 seconds to login. </a:t>
            </a:r>
          </a:p>
          <a:p>
            <a:pPr marL="1257300" lvl="2" indent="-342900">
              <a:buSzPct val="114999"/>
              <a:buAutoNum type="arabicPeriod"/>
            </a:pPr>
            <a:r>
              <a:rPr lang="en-US" sz="900">
                <a:solidFill>
                  <a:srgbClr val="000000"/>
                </a:solidFill>
                <a:latin typeface="Arial"/>
                <a:cs typeface="Arial"/>
              </a:rPr>
              <a:t>Task tracking and AI feedback should not take more than 90 seconds.</a:t>
            </a:r>
            <a:endParaRPr lang="en-US"/>
          </a:p>
        </p:txBody>
      </p:sp>
    </p:spTree>
    <p:extLst>
      <p:ext uri="{BB962C8B-B14F-4D97-AF65-F5344CB8AC3E}">
        <p14:creationId xmlns:p14="http://schemas.microsoft.com/office/powerpoint/2010/main" val="4053647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823A6-9E59-24FA-E7E8-FFBBBFFA9004}"/>
              </a:ext>
            </a:extLst>
          </p:cNvPr>
          <p:cNvSpPr>
            <a:spLocks noGrp="1"/>
          </p:cNvSpPr>
          <p:nvPr>
            <p:ph type="title"/>
          </p:nvPr>
        </p:nvSpPr>
        <p:spPr/>
        <p:txBody>
          <a:bodyPr/>
          <a:lstStyle/>
          <a:p>
            <a:r>
              <a:rPr lang="en-US"/>
              <a:t>Diagrams</a:t>
            </a:r>
          </a:p>
        </p:txBody>
      </p:sp>
      <p:sp>
        <p:nvSpPr>
          <p:cNvPr id="3" name="Content Placeholder 2">
            <a:extLst>
              <a:ext uri="{FF2B5EF4-FFF2-40B4-BE49-F238E27FC236}">
                <a16:creationId xmlns:a16="http://schemas.microsoft.com/office/drawing/2014/main" id="{F947B237-306A-64C4-7557-EF78D2C5187E}"/>
              </a:ext>
            </a:extLst>
          </p:cNvPr>
          <p:cNvSpPr>
            <a:spLocks noGrp="1"/>
          </p:cNvSpPr>
          <p:nvPr>
            <p:ph sz="half" idx="1"/>
          </p:nvPr>
        </p:nvSpPr>
        <p:spPr>
          <a:xfrm>
            <a:off x="1292352" y="2560320"/>
            <a:ext cx="4718304" cy="3310128"/>
          </a:xfrm>
        </p:spPr>
        <p:txBody>
          <a:bodyPr>
            <a:normAutofit/>
          </a:bodyPr>
          <a:lstStyle/>
          <a:p>
            <a:r>
              <a:rPr lang="en-US">
                <a:hlinkClick r:id="rId2" action="ppaction://hlinksldjump"/>
              </a:rPr>
              <a:t>Use-Case Diagram</a:t>
            </a:r>
            <a:endParaRPr lang="en-US"/>
          </a:p>
          <a:p>
            <a:r>
              <a:rPr lang="en-US">
                <a:hlinkClick r:id="rId3" action="ppaction://hlinksldjump"/>
              </a:rPr>
              <a:t>Sequence Diagram</a:t>
            </a:r>
            <a:endParaRPr lang="en-US"/>
          </a:p>
          <a:p>
            <a:r>
              <a:rPr lang="en-US">
                <a:hlinkClick r:id="rId4" action="ppaction://hlinksldjump"/>
              </a:rPr>
              <a:t>User</a:t>
            </a:r>
            <a:endParaRPr lang="en-US"/>
          </a:p>
          <a:p>
            <a:r>
              <a:rPr lang="en-US">
                <a:hlinkClick r:id="rId5" action="ppaction://hlinksldjump"/>
              </a:rPr>
              <a:t>Class Diagram</a:t>
            </a:r>
            <a:endParaRPr lang="en-US"/>
          </a:p>
          <a:p>
            <a:r>
              <a:rPr lang="en-US">
                <a:hlinkClick r:id="rId6" action="ppaction://hlinksldjump"/>
              </a:rPr>
              <a:t>Session</a:t>
            </a:r>
            <a:endParaRPr lang="en-US"/>
          </a:p>
        </p:txBody>
      </p:sp>
      <p:sp>
        <p:nvSpPr>
          <p:cNvPr id="4" name="Content Placeholder 3">
            <a:extLst>
              <a:ext uri="{FF2B5EF4-FFF2-40B4-BE49-F238E27FC236}">
                <a16:creationId xmlns:a16="http://schemas.microsoft.com/office/drawing/2014/main" id="{7372F462-B08E-5897-CB3D-68625518F2D1}"/>
              </a:ext>
            </a:extLst>
          </p:cNvPr>
          <p:cNvSpPr>
            <a:spLocks noGrp="1"/>
          </p:cNvSpPr>
          <p:nvPr>
            <p:ph sz="half" idx="2"/>
          </p:nvPr>
        </p:nvSpPr>
        <p:spPr/>
        <p:txBody>
          <a:bodyPr>
            <a:normAutofit/>
          </a:bodyPr>
          <a:lstStyle/>
          <a:p>
            <a:r>
              <a:rPr lang="en-US">
                <a:hlinkClick r:id="rId7" action="ppaction://hlinksldjump"/>
              </a:rPr>
              <a:t>AI Feedback</a:t>
            </a:r>
            <a:endParaRPr lang="en-US"/>
          </a:p>
          <a:p>
            <a:r>
              <a:rPr lang="en-US">
                <a:hlinkClick r:id="rId8" action="ppaction://hlinksldjump"/>
              </a:rPr>
              <a:t>Task</a:t>
            </a:r>
            <a:endParaRPr lang="en-US"/>
          </a:p>
          <a:p>
            <a:r>
              <a:rPr lang="en-US">
                <a:hlinkClick r:id="rId9" action="ppaction://hlinksldjump"/>
              </a:rPr>
              <a:t>PointSystem</a:t>
            </a:r>
            <a:endParaRPr lang="en-US"/>
          </a:p>
          <a:p>
            <a:r>
              <a:rPr lang="en-US">
                <a:hlinkClick r:id="rId10" action="ppaction://hlinksldjump"/>
              </a:rPr>
              <a:t>Level</a:t>
            </a:r>
            <a:endParaRPr lang="en-US"/>
          </a:p>
          <a:p>
            <a:r>
              <a:rPr lang="en-US">
                <a:hlinkClick r:id="rId11" action="ppaction://hlinksldjump"/>
              </a:rPr>
              <a:t>Architectural Design</a:t>
            </a:r>
            <a:endParaRPr lang="en-US"/>
          </a:p>
        </p:txBody>
      </p:sp>
      <p:sp>
        <p:nvSpPr>
          <p:cNvPr id="5" name="TextBox 4">
            <a:extLst>
              <a:ext uri="{FF2B5EF4-FFF2-40B4-BE49-F238E27FC236}">
                <a16:creationId xmlns:a16="http://schemas.microsoft.com/office/drawing/2014/main" id="{4FC5405B-5AAF-5027-CC0D-5031072B78C2}"/>
              </a:ext>
            </a:extLst>
          </p:cNvPr>
          <p:cNvSpPr txBox="1"/>
          <p:nvPr/>
        </p:nvSpPr>
        <p:spPr>
          <a:xfrm>
            <a:off x="9134705" y="612800"/>
            <a:ext cx="1761893" cy="369332"/>
          </a:xfrm>
          <a:prstGeom prst="rect">
            <a:avLst/>
          </a:prstGeom>
          <a:noFill/>
        </p:spPr>
        <p:txBody>
          <a:bodyPr wrap="none" rtlCol="0">
            <a:spAutoFit/>
          </a:bodyPr>
          <a:lstStyle/>
          <a:p>
            <a:r>
              <a:rPr lang="en-US"/>
              <a:t>Go to Testing </a:t>
            </a:r>
            <a:r>
              <a:rPr lang="en-US" b="0" i="0">
                <a:solidFill>
                  <a:srgbClr val="000000"/>
                </a:solidFill>
                <a:effectLst/>
                <a:latin typeface="Lucida Sans Unicode" panose="020B0602030504020204" pitchFamily="34" charset="0"/>
              </a:rPr>
              <a:t>→</a:t>
            </a:r>
            <a:r>
              <a:rPr lang="en-US"/>
              <a:t> </a:t>
            </a:r>
          </a:p>
        </p:txBody>
      </p:sp>
      <p:sp>
        <p:nvSpPr>
          <p:cNvPr id="6" name="TextBox 5">
            <a:extLst>
              <a:ext uri="{FF2B5EF4-FFF2-40B4-BE49-F238E27FC236}">
                <a16:creationId xmlns:a16="http://schemas.microsoft.com/office/drawing/2014/main" id="{4FB9C818-211F-C4FC-8CB9-1A71B84F4720}"/>
              </a:ext>
            </a:extLst>
          </p:cNvPr>
          <p:cNvSpPr txBox="1"/>
          <p:nvPr/>
        </p:nvSpPr>
        <p:spPr>
          <a:xfrm>
            <a:off x="1292352" y="666562"/>
            <a:ext cx="2858668" cy="369332"/>
          </a:xfrm>
          <a:prstGeom prst="rect">
            <a:avLst/>
          </a:prstGeom>
          <a:noFill/>
        </p:spPr>
        <p:txBody>
          <a:bodyPr wrap="none" rtlCol="0">
            <a:spAutoFit/>
          </a:bodyPr>
          <a:lstStyle/>
          <a:p>
            <a:r>
              <a:rPr lang="en-US" b="0" i="0">
                <a:solidFill>
                  <a:srgbClr val="000000"/>
                </a:solidFill>
                <a:effectLst/>
                <a:latin typeface="Lucida Sans Unicode" panose="020B0602030504020204" pitchFamily="34" charset="0"/>
              </a:rPr>
              <a:t>← </a:t>
            </a:r>
            <a:r>
              <a:rPr lang="en-US"/>
              <a:t>Go to Key Functionalities </a:t>
            </a:r>
          </a:p>
        </p:txBody>
      </p:sp>
    </p:spTree>
    <p:extLst>
      <p:ext uri="{BB962C8B-B14F-4D97-AF65-F5344CB8AC3E}">
        <p14:creationId xmlns:p14="http://schemas.microsoft.com/office/powerpoint/2010/main" val="2204507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0F82E3E-E291-4077-9561-D03BD8817A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72226"/>
            <a:chOff x="0" y="0"/>
            <a:chExt cx="12188825" cy="6872226"/>
          </a:xfrm>
        </p:grpSpPr>
        <p:pic>
          <p:nvPicPr>
            <p:cNvPr id="10" name="Picture 9">
              <a:extLst>
                <a:ext uri="{FF2B5EF4-FFF2-40B4-BE49-F238E27FC236}">
                  <a16:creationId xmlns:a16="http://schemas.microsoft.com/office/drawing/2014/main" id="{064A9319-91FB-4B4F-815A-A046C6378C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1" name="Rectangle 10">
              <a:extLst>
                <a:ext uri="{FF2B5EF4-FFF2-40B4-BE49-F238E27FC236}">
                  <a16:creationId xmlns:a16="http://schemas.microsoft.com/office/drawing/2014/main" id="{1365E65E-138F-4485-AA9E-188DF346C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2" name="Picture 11">
              <a:extLst>
                <a:ext uri="{FF2B5EF4-FFF2-40B4-BE49-F238E27FC236}">
                  <a16:creationId xmlns:a16="http://schemas.microsoft.com/office/drawing/2014/main" id="{82DE2924-A79E-4612-8899-04138000324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3" name="Picture 12">
              <a:extLst>
                <a:ext uri="{FF2B5EF4-FFF2-40B4-BE49-F238E27FC236}">
                  <a16:creationId xmlns:a16="http://schemas.microsoft.com/office/drawing/2014/main" id="{594B8494-882E-4FE9-BFAD-26515587462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cxnSp>
        <p:nvCxnSpPr>
          <p:cNvPr id="15" name="Straight Connector 14">
            <a:extLst>
              <a:ext uri="{FF2B5EF4-FFF2-40B4-BE49-F238E27FC236}">
                <a16:creationId xmlns:a16="http://schemas.microsoft.com/office/drawing/2014/main" id="{9A5BFCFB-CCDF-43A8-888F-E16CF73D2F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87A84A88-56D8-46EF-B003-C467C54DDC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8" name="Rectangle 17">
              <a:extLst>
                <a:ext uri="{FF2B5EF4-FFF2-40B4-BE49-F238E27FC236}">
                  <a16:creationId xmlns:a16="http://schemas.microsoft.com/office/drawing/2014/main" id="{BE02409C-AAC9-4B71-B433-1F04779899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B04F123D-B711-484C-90B7-7E3EEA5402D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20" name="Picture 19">
                <a:extLst>
                  <a:ext uri="{FF2B5EF4-FFF2-40B4-BE49-F238E27FC236}">
                    <a16:creationId xmlns:a16="http://schemas.microsoft.com/office/drawing/2014/main" id="{FF5BA041-244A-457E-846E-ED0CBCD0EBD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1" name="Rectangle 20">
                <a:extLst>
                  <a:ext uri="{FF2B5EF4-FFF2-40B4-BE49-F238E27FC236}">
                    <a16:creationId xmlns:a16="http://schemas.microsoft.com/office/drawing/2014/main" id="{21C4581C-A5C4-46B6-994D-8E954AC8A0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2" name="Picture 21">
                <a:extLst>
                  <a:ext uri="{FF2B5EF4-FFF2-40B4-BE49-F238E27FC236}">
                    <a16:creationId xmlns:a16="http://schemas.microsoft.com/office/drawing/2014/main" id="{A50DE8B2-6159-4CEA-9388-88C104386FA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23" name="Picture 22">
                <a:extLst>
                  <a:ext uri="{FF2B5EF4-FFF2-40B4-BE49-F238E27FC236}">
                    <a16:creationId xmlns:a16="http://schemas.microsoft.com/office/drawing/2014/main" id="{06A4A158-2E58-432F-839F-5B3A8133BDA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sp>
        <p:nvSpPr>
          <p:cNvPr id="2" name="Title 1">
            <a:extLst>
              <a:ext uri="{FF2B5EF4-FFF2-40B4-BE49-F238E27FC236}">
                <a16:creationId xmlns:a16="http://schemas.microsoft.com/office/drawing/2014/main" id="{9182B9BA-6B27-185B-3D08-42A9EC568F43}"/>
              </a:ext>
            </a:extLst>
          </p:cNvPr>
          <p:cNvSpPr>
            <a:spLocks noGrp="1"/>
          </p:cNvSpPr>
          <p:nvPr>
            <p:ph type="title"/>
          </p:nvPr>
        </p:nvSpPr>
        <p:spPr>
          <a:xfrm>
            <a:off x="8013290" y="1041401"/>
            <a:ext cx="3079006" cy="2345264"/>
          </a:xfrm>
        </p:spPr>
        <p:txBody>
          <a:bodyPr vert="horz" lIns="91440" tIns="45720" rIns="91440" bIns="45720" rtlCol="0" anchor="b">
            <a:normAutofit/>
          </a:bodyPr>
          <a:lstStyle/>
          <a:p>
            <a:r>
              <a:rPr lang="en-US" sz="5400"/>
              <a:t>Use-Case Diagram</a:t>
            </a:r>
          </a:p>
        </p:txBody>
      </p:sp>
      <p:sp>
        <p:nvSpPr>
          <p:cNvPr id="4" name="TextBox 3">
            <a:extLst>
              <a:ext uri="{FF2B5EF4-FFF2-40B4-BE49-F238E27FC236}">
                <a16:creationId xmlns:a16="http://schemas.microsoft.com/office/drawing/2014/main" id="{1A400177-E4F2-1045-501E-85D5563C8E97}"/>
              </a:ext>
            </a:extLst>
          </p:cNvPr>
          <p:cNvSpPr txBox="1"/>
          <p:nvPr/>
        </p:nvSpPr>
        <p:spPr>
          <a:xfrm>
            <a:off x="7999431" y="3657596"/>
            <a:ext cx="3092865" cy="1933463"/>
          </a:xfrm>
          <a:prstGeom prst="rect">
            <a:avLst/>
          </a:prstGeom>
        </p:spPr>
        <p:txBody>
          <a:bodyPr vert="horz" lIns="91440" tIns="45720" rIns="91440" bIns="45720" rtlCol="0" anchor="t">
            <a:normAutofit/>
          </a:bodyPr>
          <a:lstStyle/>
          <a:p>
            <a:pPr algn="ctr">
              <a:spcBef>
                <a:spcPct val="20000"/>
              </a:spcBef>
              <a:spcAft>
                <a:spcPts val="600"/>
              </a:spcAft>
              <a:buClr>
                <a:schemeClr val="accent1"/>
              </a:buClr>
              <a:buSzPct val="115000"/>
            </a:pPr>
            <a:r>
              <a:rPr lang="en-US" sz="2100">
                <a:hlinkClick r:id="" action="ppaction://noaction"/>
              </a:rPr>
              <a:t>Back to Diagrams</a:t>
            </a:r>
            <a:endParaRPr lang="en-US" sz="2100"/>
          </a:p>
        </p:txBody>
      </p:sp>
      <p:sp>
        <p:nvSpPr>
          <p:cNvPr id="25" name="Rectangle 24">
            <a:extLst>
              <a:ext uri="{FF2B5EF4-FFF2-40B4-BE49-F238E27FC236}">
                <a16:creationId xmlns:a16="http://schemas.microsoft.com/office/drawing/2014/main" id="{1B057C70-1B97-42CE-9C74-A2B72760F9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6432130"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software development&#10;&#10;AI-generated content may be incorrect.">
            <a:extLst>
              <a:ext uri="{FF2B5EF4-FFF2-40B4-BE49-F238E27FC236}">
                <a16:creationId xmlns:a16="http://schemas.microsoft.com/office/drawing/2014/main" id="{71BE7A77-0565-8DF4-64C3-FE9CE5A529DD}"/>
              </a:ext>
            </a:extLst>
          </p:cNvPr>
          <p:cNvPicPr>
            <a:picLocks noChangeAspect="1"/>
          </p:cNvPicPr>
          <p:nvPr/>
        </p:nvPicPr>
        <p:blipFill>
          <a:blip r:embed="rId7"/>
          <a:stretch>
            <a:fillRect/>
          </a:stretch>
        </p:blipFill>
        <p:spPr>
          <a:xfrm>
            <a:off x="2500745" y="1410208"/>
            <a:ext cx="3607959" cy="3858780"/>
          </a:xfrm>
          <a:prstGeom prst="rect">
            <a:avLst/>
          </a:prstGeom>
        </p:spPr>
      </p:pic>
      <p:cxnSp>
        <p:nvCxnSpPr>
          <p:cNvPr id="27" name="Straight Connector 26">
            <a:extLst>
              <a:ext uri="{FF2B5EF4-FFF2-40B4-BE49-F238E27FC236}">
                <a16:creationId xmlns:a16="http://schemas.microsoft.com/office/drawing/2014/main" id="{0EC6C006-F859-490E-A780-57D4CC5306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9431" y="3509772"/>
            <a:ext cx="3074977" cy="12359"/>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31625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65343-6166-9749-8125-B3A383FCCB37}"/>
              </a:ext>
            </a:extLst>
          </p:cNvPr>
          <p:cNvSpPr>
            <a:spLocks noGrp="1"/>
          </p:cNvSpPr>
          <p:nvPr>
            <p:ph type="title"/>
          </p:nvPr>
        </p:nvSpPr>
        <p:spPr/>
        <p:txBody>
          <a:bodyPr/>
          <a:lstStyle/>
          <a:p>
            <a:r>
              <a:rPr lang="en-US"/>
              <a:t>Sequence Diagram</a:t>
            </a:r>
          </a:p>
        </p:txBody>
      </p:sp>
      <p:sp>
        <p:nvSpPr>
          <p:cNvPr id="3" name="TextBox 2">
            <a:extLst>
              <a:ext uri="{FF2B5EF4-FFF2-40B4-BE49-F238E27FC236}">
                <a16:creationId xmlns:a16="http://schemas.microsoft.com/office/drawing/2014/main" id="{E6AC87EC-F7F9-1905-60C1-9FE1745CB7F5}"/>
              </a:ext>
            </a:extLst>
          </p:cNvPr>
          <p:cNvSpPr txBox="1"/>
          <p:nvPr/>
        </p:nvSpPr>
        <p:spPr>
          <a:xfrm>
            <a:off x="9104569" y="612800"/>
            <a:ext cx="1792029" cy="369332"/>
          </a:xfrm>
          <a:prstGeom prst="rect">
            <a:avLst/>
          </a:prstGeom>
          <a:noFill/>
        </p:spPr>
        <p:txBody>
          <a:bodyPr wrap="none" rtlCol="0">
            <a:spAutoFit/>
          </a:bodyPr>
          <a:lstStyle/>
          <a:p>
            <a:r>
              <a:rPr lang="en-US">
                <a:hlinkClick r:id="rId2" action="ppaction://hlinksldjump"/>
              </a:rPr>
              <a:t>Back to Diagrams</a:t>
            </a:r>
            <a:endParaRPr lang="en-US"/>
          </a:p>
        </p:txBody>
      </p:sp>
      <p:pic>
        <p:nvPicPr>
          <p:cNvPr id="4" name="Picture 3">
            <a:extLst>
              <a:ext uri="{FF2B5EF4-FFF2-40B4-BE49-F238E27FC236}">
                <a16:creationId xmlns:a16="http://schemas.microsoft.com/office/drawing/2014/main" id="{1027F8FC-37A9-9757-447E-17B3A7DD1555}"/>
              </a:ext>
            </a:extLst>
          </p:cNvPr>
          <p:cNvPicPr>
            <a:picLocks noChangeAspect="1"/>
          </p:cNvPicPr>
          <p:nvPr/>
        </p:nvPicPr>
        <p:blipFill>
          <a:blip r:embed="rId3"/>
          <a:stretch>
            <a:fillRect/>
          </a:stretch>
        </p:blipFill>
        <p:spPr>
          <a:xfrm>
            <a:off x="3443287" y="2621311"/>
            <a:ext cx="5305425" cy="3238500"/>
          </a:xfrm>
          <a:prstGeom prst="rect">
            <a:avLst/>
          </a:prstGeom>
        </p:spPr>
      </p:pic>
    </p:spTree>
    <p:extLst>
      <p:ext uri="{BB962C8B-B14F-4D97-AF65-F5344CB8AC3E}">
        <p14:creationId xmlns:p14="http://schemas.microsoft.com/office/powerpoint/2010/main" val="1064319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F53265-3360-FDFF-E66D-C0EC321162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1A494B-EEFB-FE41-CC38-7EA09BD130B6}"/>
              </a:ext>
            </a:extLst>
          </p:cNvPr>
          <p:cNvSpPr>
            <a:spLocks noGrp="1"/>
          </p:cNvSpPr>
          <p:nvPr>
            <p:ph type="title"/>
          </p:nvPr>
        </p:nvSpPr>
        <p:spPr/>
        <p:txBody>
          <a:bodyPr/>
          <a:lstStyle/>
          <a:p>
            <a:r>
              <a:rPr lang="en-US"/>
              <a:t>Login</a:t>
            </a:r>
          </a:p>
        </p:txBody>
      </p:sp>
      <p:sp>
        <p:nvSpPr>
          <p:cNvPr id="3" name="TextBox 2">
            <a:extLst>
              <a:ext uri="{FF2B5EF4-FFF2-40B4-BE49-F238E27FC236}">
                <a16:creationId xmlns:a16="http://schemas.microsoft.com/office/drawing/2014/main" id="{B7D394EC-85A9-499C-B921-7AFE10C2C35F}"/>
              </a:ext>
            </a:extLst>
          </p:cNvPr>
          <p:cNvSpPr txBox="1"/>
          <p:nvPr/>
        </p:nvSpPr>
        <p:spPr>
          <a:xfrm>
            <a:off x="9104569" y="612800"/>
            <a:ext cx="1792029" cy="369332"/>
          </a:xfrm>
          <a:prstGeom prst="rect">
            <a:avLst/>
          </a:prstGeom>
          <a:noFill/>
        </p:spPr>
        <p:txBody>
          <a:bodyPr wrap="none" rtlCol="0">
            <a:spAutoFit/>
          </a:bodyPr>
          <a:lstStyle/>
          <a:p>
            <a:r>
              <a:rPr lang="en-US">
                <a:hlinkClick r:id="rId2" action="ppaction://hlinksldjump"/>
              </a:rPr>
              <a:t>Back to Diagrams</a:t>
            </a:r>
            <a:endParaRPr lang="en-US"/>
          </a:p>
        </p:txBody>
      </p:sp>
      <p:sp>
        <p:nvSpPr>
          <p:cNvPr id="6" name="Content Placeholder 2">
            <a:extLst>
              <a:ext uri="{FF2B5EF4-FFF2-40B4-BE49-F238E27FC236}">
                <a16:creationId xmlns:a16="http://schemas.microsoft.com/office/drawing/2014/main" id="{D96172F3-2A60-3BCC-297E-88B6C663ADFD}"/>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endParaRPr lang="en-US" sz="1100">
              <a:solidFill>
                <a:srgbClr val="000000"/>
              </a:solidFill>
              <a:latin typeface="Arial"/>
              <a:cs typeface="Arial"/>
            </a:endParaRPr>
          </a:p>
        </p:txBody>
      </p:sp>
      <p:sp>
        <p:nvSpPr>
          <p:cNvPr id="7" name="Content Placeholder 2">
            <a:extLst>
              <a:ext uri="{FF2B5EF4-FFF2-40B4-BE49-F238E27FC236}">
                <a16:creationId xmlns:a16="http://schemas.microsoft.com/office/drawing/2014/main" id="{8BB15026-9E93-44C0-4B15-66D3F24F955F}"/>
              </a:ext>
            </a:extLst>
          </p:cNvPr>
          <p:cNvSpPr txBox="1">
            <a:spLocks/>
          </p:cNvSpPr>
          <p:nvPr/>
        </p:nvSpPr>
        <p:spPr>
          <a:xfrm>
            <a:off x="1295401" y="2556932"/>
            <a:ext cx="4291977" cy="3331326"/>
          </a:xfrm>
          <a:prstGeom prst="rect">
            <a:avLst/>
          </a:prstGeom>
        </p:spPr>
        <p:txBody>
          <a:bodyPr lIns="91440" tIns="45720" rIns="91440" bIns="45720" anchor="t"/>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914400"/>
            <a:r>
              <a:rPr lang="en-US" sz="1100">
                <a:solidFill>
                  <a:srgbClr val="000000"/>
                </a:solidFill>
                <a:latin typeface="Arial"/>
                <a:cs typeface="Arial"/>
              </a:rPr>
              <a:t>Availability</a:t>
            </a:r>
          </a:p>
        </p:txBody>
      </p:sp>
      <p:pic>
        <p:nvPicPr>
          <p:cNvPr id="8" name="Picture 7" descr="A diagram of a login process&#10;&#10;AI-generated content may be incorrect.">
            <a:extLst>
              <a:ext uri="{FF2B5EF4-FFF2-40B4-BE49-F238E27FC236}">
                <a16:creationId xmlns:a16="http://schemas.microsoft.com/office/drawing/2014/main" id="{A3A398EF-B2E3-F760-B6F9-C3B3A34A52DE}"/>
              </a:ext>
            </a:extLst>
          </p:cNvPr>
          <p:cNvPicPr>
            <a:picLocks noChangeAspect="1"/>
          </p:cNvPicPr>
          <p:nvPr/>
        </p:nvPicPr>
        <p:blipFill>
          <a:blip r:embed="rId3"/>
          <a:stretch>
            <a:fillRect/>
          </a:stretch>
        </p:blipFill>
        <p:spPr>
          <a:xfrm>
            <a:off x="7603290" y="2554717"/>
            <a:ext cx="2409825" cy="3324225"/>
          </a:xfrm>
          <a:prstGeom prst="rect">
            <a:avLst/>
          </a:prstGeom>
        </p:spPr>
      </p:pic>
    </p:spTree>
    <p:extLst>
      <p:ext uri="{BB962C8B-B14F-4D97-AF65-F5344CB8AC3E}">
        <p14:creationId xmlns:p14="http://schemas.microsoft.com/office/powerpoint/2010/main" val="222966226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ppt/theme/theme2.xml><?xml version="1.0" encoding="utf-8"?>
<a:theme xmlns:a="http://schemas.openxmlformats.org/drawingml/2006/main"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B5544CFCC5564459A480AD9601573C4" ma:contentTypeVersion="13" ma:contentTypeDescription="Create a new document." ma:contentTypeScope="" ma:versionID="ad9a3626f6c45bade97228a13245c76b">
  <xsd:schema xmlns:xsd="http://www.w3.org/2001/XMLSchema" xmlns:xs="http://www.w3.org/2001/XMLSchema" xmlns:p="http://schemas.microsoft.com/office/2006/metadata/properties" xmlns:ns3="c2ceab5f-874e-430c-90f2-547f596603d4" xmlns:ns4="50858e9e-d055-4fbe-bf52-de61d74b417f" targetNamespace="http://schemas.microsoft.com/office/2006/metadata/properties" ma:root="true" ma:fieldsID="a79c516742974f7a1c6eed7f036c6235" ns3:_="" ns4:_="">
    <xsd:import namespace="c2ceab5f-874e-430c-90f2-547f596603d4"/>
    <xsd:import namespace="50858e9e-d055-4fbe-bf52-de61d74b417f"/>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_activity" minOccurs="0"/>
                <xsd:element ref="ns4:SharedWithUsers" minOccurs="0"/>
                <xsd:element ref="ns4:SharedWithDetails" minOccurs="0"/>
                <xsd:element ref="ns4:SharingHintHash" minOccurs="0"/>
                <xsd:element ref="ns3:MediaServiceDateTaken" minOccurs="0"/>
                <xsd:element ref="ns3:MediaServiceSystemTags"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ceab5f-874e-430c-90f2-547f596603d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_activity" ma:index="12" nillable="true" ma:displayName="_activity" ma:hidden="true" ma:internalName="_activity">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0858e9e-d055-4fbe-bf52-de61d74b417f"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c2ceab5f-874e-430c-90f2-547f596603d4" xsi:nil="true"/>
  </documentManagement>
</p:properties>
</file>

<file path=customXml/itemProps1.xml><?xml version="1.0" encoding="utf-8"?>
<ds:datastoreItem xmlns:ds="http://schemas.openxmlformats.org/officeDocument/2006/customXml" ds:itemID="{63A0EB76-BB6C-47FB-9EBD-D9D4C41A0CA4}">
  <ds:schemaRefs>
    <ds:schemaRef ds:uri="http://schemas.microsoft.com/sharepoint/v3/contenttype/forms"/>
  </ds:schemaRefs>
</ds:datastoreItem>
</file>

<file path=customXml/itemProps2.xml><?xml version="1.0" encoding="utf-8"?>
<ds:datastoreItem xmlns:ds="http://schemas.openxmlformats.org/officeDocument/2006/customXml" ds:itemID="{439E5071-9E61-4F36-B20E-B098C5BA2B55}">
  <ds:schemaRefs>
    <ds:schemaRef ds:uri="50858e9e-d055-4fbe-bf52-de61d74b417f"/>
    <ds:schemaRef ds:uri="c2ceab5f-874e-430c-90f2-547f596603d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25647D5-7DF0-4D30-B039-F0C602F21944}">
  <ds:schemaRefs>
    <ds:schemaRef ds:uri="50858e9e-d055-4fbe-bf52-de61d74b417f"/>
    <ds:schemaRef ds:uri="c2ceab5f-874e-430c-90f2-547f596603d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Organic</Template>
  <Application>Microsoft Office PowerPoint</Application>
  <PresentationFormat>Widescreen</PresentationFormat>
  <Slides>47</Slides>
  <Notes>5</Notes>
  <HiddenSlides>0</HiddenSlides>
  <ScaleCrop>false</ScaleCrop>
  <HeadingPairs>
    <vt:vector size="4" baseType="variant">
      <vt:variant>
        <vt:lpstr>Theme</vt:lpstr>
      </vt:variant>
      <vt:variant>
        <vt:i4>2</vt:i4>
      </vt:variant>
      <vt:variant>
        <vt:lpstr>Slide Titles</vt:lpstr>
      </vt:variant>
      <vt:variant>
        <vt:i4>47</vt:i4>
      </vt:variant>
    </vt:vector>
  </HeadingPairs>
  <TitlesOfParts>
    <vt:vector size="49" baseType="lpstr">
      <vt:lpstr>Organic</vt:lpstr>
      <vt:lpstr>Investor Pitch</vt:lpstr>
      <vt:lpstr>FocusQuest</vt:lpstr>
      <vt:lpstr>Focus Quest Goals</vt:lpstr>
      <vt:lpstr>Software Process Model</vt:lpstr>
      <vt:lpstr>Functional Requirements</vt:lpstr>
      <vt:lpstr>Non-Functional Requirements</vt:lpstr>
      <vt:lpstr>Diagrams</vt:lpstr>
      <vt:lpstr>Use-Case Diagram</vt:lpstr>
      <vt:lpstr>Sequence Diagram</vt:lpstr>
      <vt:lpstr>Login</vt:lpstr>
      <vt:lpstr>Manage Focus</vt:lpstr>
      <vt:lpstr>Create Tasks</vt:lpstr>
      <vt:lpstr>Earn Points</vt:lpstr>
      <vt:lpstr>Manage Tasks</vt:lpstr>
      <vt:lpstr>AI Feedback</vt:lpstr>
      <vt:lpstr>Class diagram</vt:lpstr>
      <vt:lpstr>User</vt:lpstr>
      <vt:lpstr>Session</vt:lpstr>
      <vt:lpstr>AI Feedback</vt:lpstr>
      <vt:lpstr>Task</vt:lpstr>
      <vt:lpstr>PointSystem</vt:lpstr>
      <vt:lpstr>Level</vt:lpstr>
      <vt:lpstr>Architectural Design</vt:lpstr>
      <vt:lpstr>Login</vt:lpstr>
      <vt:lpstr>Manage Focus Sessions</vt:lpstr>
      <vt:lpstr>Create Tasks</vt:lpstr>
      <vt:lpstr>Earn Points</vt:lpstr>
      <vt:lpstr>Manage Tasks</vt:lpstr>
      <vt:lpstr>AI Feedback</vt:lpstr>
      <vt:lpstr>Project Management/Scheduling</vt:lpstr>
      <vt:lpstr>General Schedule we went with</vt:lpstr>
      <vt:lpstr>General Gannt Chart</vt:lpstr>
      <vt:lpstr>PowerPoint Presentation</vt:lpstr>
      <vt:lpstr>PowerPoint Presentation</vt:lpstr>
      <vt:lpstr>Planning</vt:lpstr>
      <vt:lpstr>PowerPoint Presentation</vt:lpstr>
      <vt:lpstr>PowerPoint Presentation</vt:lpstr>
      <vt:lpstr>PowerPoint Presentation</vt:lpstr>
      <vt:lpstr>Prototype</vt:lpstr>
      <vt:lpstr>Focus   Quest</vt:lpstr>
      <vt:lpstr>Frontend</vt:lpstr>
      <vt:lpstr>Backend</vt:lpstr>
      <vt:lpstr>Function category counts</vt:lpstr>
      <vt:lpstr>Comparing Similar Designs</vt:lpstr>
      <vt:lpstr>Habitica Application</vt:lpstr>
      <vt:lpstr>Adventurefy Application</vt:lpstr>
      <vt:lpstr>Our app implements an AI chatbot to make the user experience more enhanced and more personal. AI feedback is able to send encouragement to motivate, provide focus tips to boost productivity based on previous work sessions, and suggest when the peak productive hours of the user are. The use of AI implemented through Google Gemini API sets us apart from these apps and allows our app to provide users with a unique experience despite the saturation in the productivity app market.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Smith, Hunter Cole</dc:creator>
  <cp:revision>54</cp:revision>
  <dcterms:created xsi:type="dcterms:W3CDTF">2025-04-25T14:59:51Z</dcterms:created>
  <dcterms:modified xsi:type="dcterms:W3CDTF">2025-04-30T03:47:05Z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0x010100BB5544CFCC5564459A480AD9601573C4</vt:lpwstr>
  </property>
</Properties>
</file>